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9" r:id="rId4"/>
    <p:sldId id="270" r:id="rId5"/>
    <p:sldId id="259" r:id="rId6"/>
    <p:sldId id="261" r:id="rId7"/>
    <p:sldId id="263" r:id="rId8"/>
    <p:sldId id="264" r:id="rId9"/>
    <p:sldId id="268" r:id="rId10"/>
    <p:sldId id="271" r:id="rId11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C2D04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D63502-E521-4BBF-805A-6EA091998187}" v="2" dt="2021-10-18T08:39:07.9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9400" autoAdjust="0"/>
  </p:normalViewPr>
  <p:slideViewPr>
    <p:cSldViewPr>
      <p:cViewPr varScale="1">
        <p:scale>
          <a:sx n="55" d="100"/>
          <a:sy n="55" d="100"/>
        </p:scale>
        <p:origin x="884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50" d="100"/>
          <a:sy n="150" d="100"/>
        </p:scale>
        <p:origin x="-810" y="150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NON WILLIAMS (LPS SCHOOL LIAISON CO-ORDINATOR)" userId="d4f77fbf-a9d4-4f0f-a32b-8f269c08f4e7" providerId="ADAL" clId="{52D63502-E521-4BBF-805A-6EA091998187}"/>
    <pc:docChg chg="custSel modSld">
      <pc:chgData name="MANNON WILLIAMS (LPS SCHOOL LIAISON CO-ORDINATOR)" userId="d4f77fbf-a9d4-4f0f-a32b-8f269c08f4e7" providerId="ADAL" clId="{52D63502-E521-4BBF-805A-6EA091998187}" dt="2021-10-18T08:39:15.839" v="10" actId="14100"/>
      <pc:docMkLst>
        <pc:docMk/>
      </pc:docMkLst>
      <pc:sldChg chg="modSp mod">
        <pc:chgData name="MANNON WILLIAMS (LPS SCHOOL LIAISON CO-ORDINATOR)" userId="d4f77fbf-a9d4-4f0f-a32b-8f269c08f4e7" providerId="ADAL" clId="{52D63502-E521-4BBF-805A-6EA091998187}" dt="2021-10-14T14:53:14.080" v="0" actId="1076"/>
        <pc:sldMkLst>
          <pc:docMk/>
          <pc:sldMk cId="0" sldId="256"/>
        </pc:sldMkLst>
        <pc:picChg chg="mod">
          <ac:chgData name="MANNON WILLIAMS (LPS SCHOOL LIAISON CO-ORDINATOR)" userId="d4f77fbf-a9d4-4f0f-a32b-8f269c08f4e7" providerId="ADAL" clId="{52D63502-E521-4BBF-805A-6EA091998187}" dt="2021-10-14T14:53:14.080" v="0" actId="1076"/>
          <ac:picMkLst>
            <pc:docMk/>
            <pc:sldMk cId="0" sldId="256"/>
            <ac:picMk id="3" creationId="{289FFCEC-F537-4105-9616-72FC10962D8D}"/>
          </ac:picMkLst>
        </pc:picChg>
      </pc:sldChg>
      <pc:sldChg chg="addSp delSp modSp mod">
        <pc:chgData name="MANNON WILLIAMS (LPS SCHOOL LIAISON CO-ORDINATOR)" userId="d4f77fbf-a9d4-4f0f-a32b-8f269c08f4e7" providerId="ADAL" clId="{52D63502-E521-4BBF-805A-6EA091998187}" dt="2021-10-18T08:38:37.545" v="6" actId="14100"/>
        <pc:sldMkLst>
          <pc:docMk/>
          <pc:sldMk cId="0" sldId="259"/>
        </pc:sldMkLst>
        <pc:picChg chg="add mod">
          <ac:chgData name="MANNON WILLIAMS (LPS SCHOOL LIAISON CO-ORDINATOR)" userId="d4f77fbf-a9d4-4f0f-a32b-8f269c08f4e7" providerId="ADAL" clId="{52D63502-E521-4BBF-805A-6EA091998187}" dt="2021-10-18T08:38:37.545" v="6" actId="14100"/>
          <ac:picMkLst>
            <pc:docMk/>
            <pc:sldMk cId="0" sldId="259"/>
            <ac:picMk id="3" creationId="{09F0D7EA-5556-4901-B732-7ED8441BF2CD}"/>
          </ac:picMkLst>
        </pc:picChg>
        <pc:picChg chg="del">
          <ac:chgData name="MANNON WILLIAMS (LPS SCHOOL LIAISON CO-ORDINATOR)" userId="d4f77fbf-a9d4-4f0f-a32b-8f269c08f4e7" providerId="ADAL" clId="{52D63502-E521-4BBF-805A-6EA091998187}" dt="2021-10-18T08:38:03.391" v="1" actId="478"/>
          <ac:picMkLst>
            <pc:docMk/>
            <pc:sldMk cId="0" sldId="259"/>
            <ac:picMk id="4" creationId="{76005F6B-CA48-41D3-8D00-1990CBEB4A44}"/>
          </ac:picMkLst>
        </pc:picChg>
      </pc:sldChg>
      <pc:sldChg chg="addSp delSp modSp mod">
        <pc:chgData name="MANNON WILLIAMS (LPS SCHOOL LIAISON CO-ORDINATOR)" userId="d4f77fbf-a9d4-4f0f-a32b-8f269c08f4e7" providerId="ADAL" clId="{52D63502-E521-4BBF-805A-6EA091998187}" dt="2021-10-18T08:39:15.839" v="10" actId="14100"/>
        <pc:sldMkLst>
          <pc:docMk/>
          <pc:sldMk cId="0" sldId="264"/>
        </pc:sldMkLst>
        <pc:picChg chg="del">
          <ac:chgData name="MANNON WILLIAMS (LPS SCHOOL LIAISON CO-ORDINATOR)" userId="d4f77fbf-a9d4-4f0f-a32b-8f269c08f4e7" providerId="ADAL" clId="{52D63502-E521-4BBF-805A-6EA091998187}" dt="2021-10-18T08:38:53.185" v="7" actId="478"/>
          <ac:picMkLst>
            <pc:docMk/>
            <pc:sldMk cId="0" sldId="264"/>
            <ac:picMk id="3" creationId="{1EA1D28E-24BA-4D9D-B293-A03AD5DBF4AE}"/>
          </ac:picMkLst>
        </pc:picChg>
        <pc:picChg chg="add mod">
          <ac:chgData name="MANNON WILLIAMS (LPS SCHOOL LIAISON CO-ORDINATOR)" userId="d4f77fbf-a9d4-4f0f-a32b-8f269c08f4e7" providerId="ADAL" clId="{52D63502-E521-4BBF-805A-6EA091998187}" dt="2021-10-18T08:39:15.839" v="10" actId="14100"/>
          <ac:picMkLst>
            <pc:docMk/>
            <pc:sldMk cId="0" sldId="264"/>
            <ac:picMk id="4" creationId="{D8663F1A-9D04-4563-BACB-F3D87E89052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B1239C44-6088-CF44-8CB0-CF172D1FA7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6648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79114BC-7EBD-8744-8307-F25A76C9EE37}" type="slidenum">
              <a:rPr lang="en-GB" sz="1200"/>
              <a:pPr eaLnBrk="1" hangingPunct="1"/>
              <a:t>1</a:t>
            </a:fld>
            <a:endParaRPr lang="en-GB" sz="120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2150" y="4284663"/>
            <a:ext cx="5486400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dirty="0"/>
              <a:t>Hi, my name is PC ____________________</a:t>
            </a:r>
          </a:p>
          <a:p>
            <a:pPr eaLnBrk="1" hangingPunct="1"/>
            <a:r>
              <a:rPr lang="en-GB" dirty="0"/>
              <a:t>I’m here today to discuss how to have fun and stay safe on Halloween and Bonfire Night  this year.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dirty="0" err="1"/>
              <a:t>So</a:t>
            </a:r>
            <a:r>
              <a:rPr lang="cy-GB" dirty="0"/>
              <a:t>, </a:t>
            </a:r>
            <a:r>
              <a:rPr lang="cy-GB" dirty="0" err="1"/>
              <a:t>this</a:t>
            </a:r>
            <a:r>
              <a:rPr lang="cy-GB" dirty="0"/>
              <a:t> </a:t>
            </a:r>
            <a:r>
              <a:rPr lang="cy-GB" dirty="0" err="1"/>
              <a:t>year</a:t>
            </a:r>
            <a:r>
              <a:rPr lang="cy-GB" dirty="0"/>
              <a:t>, </a:t>
            </a:r>
            <a:r>
              <a:rPr lang="cy-GB" dirty="0" err="1"/>
              <a:t>make</a:t>
            </a:r>
            <a:r>
              <a:rPr lang="cy-GB" dirty="0"/>
              <a:t> </a:t>
            </a:r>
            <a:r>
              <a:rPr lang="cy-GB" dirty="0" err="1"/>
              <a:t>sure</a:t>
            </a:r>
            <a:r>
              <a:rPr lang="cy-GB" dirty="0"/>
              <a:t> </a:t>
            </a:r>
            <a:r>
              <a:rPr lang="cy-GB" dirty="0" err="1"/>
              <a:t>you</a:t>
            </a:r>
            <a:r>
              <a:rPr lang="cy-GB" dirty="0"/>
              <a:t> </a:t>
            </a:r>
            <a:r>
              <a:rPr lang="cy-GB" dirty="0" err="1"/>
              <a:t>stay</a:t>
            </a:r>
            <a:r>
              <a:rPr lang="cy-GB" dirty="0"/>
              <a:t> </a:t>
            </a:r>
            <a:r>
              <a:rPr lang="cy-GB" dirty="0" err="1"/>
              <a:t>safe</a:t>
            </a:r>
            <a:r>
              <a:rPr lang="cy-GB" dirty="0"/>
              <a:t> and </a:t>
            </a:r>
            <a:r>
              <a:rPr lang="cy-GB" dirty="0" err="1"/>
              <a:t>if</a:t>
            </a:r>
            <a:r>
              <a:rPr lang="cy-GB" dirty="0"/>
              <a:t> </a:t>
            </a:r>
            <a:r>
              <a:rPr lang="cy-GB" dirty="0" err="1"/>
              <a:t>you</a:t>
            </a:r>
            <a:r>
              <a:rPr lang="cy-GB" dirty="0"/>
              <a:t> can,  </a:t>
            </a:r>
            <a:r>
              <a:rPr lang="cy-GB" dirty="0" err="1"/>
              <a:t>enjoy</a:t>
            </a:r>
            <a:r>
              <a:rPr lang="cy-GB" dirty="0"/>
              <a:t> </a:t>
            </a:r>
            <a:r>
              <a:rPr lang="cy-GB" dirty="0" err="1"/>
              <a:t>an</a:t>
            </a:r>
            <a:r>
              <a:rPr lang="cy-GB" dirty="0"/>
              <a:t> </a:t>
            </a:r>
            <a:r>
              <a:rPr lang="cy-GB" dirty="0" err="1"/>
              <a:t>organised</a:t>
            </a:r>
            <a:r>
              <a:rPr lang="cy-GB" dirty="0"/>
              <a:t> </a:t>
            </a:r>
            <a:r>
              <a:rPr lang="cy-GB" dirty="0" err="1"/>
              <a:t>fireworks</a:t>
            </a:r>
            <a:r>
              <a:rPr lang="cy-GB" dirty="0"/>
              <a:t> </a:t>
            </a:r>
            <a:r>
              <a:rPr lang="cy-GB" dirty="0" err="1"/>
              <a:t>display</a:t>
            </a:r>
            <a:r>
              <a:rPr lang="cy-GB" dirty="0"/>
              <a:t> </a:t>
            </a:r>
            <a:r>
              <a:rPr lang="cy-GB" dirty="0" err="1"/>
              <a:t>with</a:t>
            </a:r>
            <a:r>
              <a:rPr lang="cy-GB" dirty="0"/>
              <a:t> </a:t>
            </a:r>
            <a:r>
              <a:rPr lang="cy-GB" dirty="0" err="1"/>
              <a:t>your</a:t>
            </a:r>
            <a:r>
              <a:rPr lang="cy-GB" dirty="0"/>
              <a:t> </a:t>
            </a:r>
            <a:r>
              <a:rPr lang="cy-GB" dirty="0" err="1"/>
              <a:t>family</a:t>
            </a:r>
            <a:r>
              <a:rPr lang="cy-GB" dirty="0"/>
              <a:t> and </a:t>
            </a:r>
            <a:r>
              <a:rPr lang="cy-GB" dirty="0" err="1"/>
              <a:t>friends</a:t>
            </a:r>
            <a:r>
              <a:rPr lang="cy-GB" dirty="0"/>
              <a:t>. </a:t>
            </a:r>
          </a:p>
          <a:p>
            <a:endParaRPr lang="en-GB" dirty="0"/>
          </a:p>
          <a:p>
            <a:r>
              <a:rPr lang="en-GB" dirty="0"/>
              <a:t>Looking after ourselves, others and the emergency services have never been more important.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b="1" kern="1200" dirty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Respect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each other,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protect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the emergency services, and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enjoy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safely.</a:t>
            </a:r>
          </a:p>
          <a:p>
            <a:endParaRPr lang="cy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239C44-6088-CF44-8CB0-CF172D1FA736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551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0E8BA4B-9B7D-BA4F-AC2A-9A32CE6ADB35}" type="slidenum">
              <a:rPr lang="en-GB" sz="1200"/>
              <a:pPr eaLnBrk="1" hangingPunct="1"/>
              <a:t>2</a:t>
            </a:fld>
            <a:endParaRPr lang="en-GB" sz="120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dirty="0"/>
              <a:t>I’m sure most of you enjoy dressing up in fancy dress, especially  on Halloween. It’s a time to have fun!</a:t>
            </a:r>
          </a:p>
          <a:p>
            <a:pPr eaLnBrk="1" hangingPunct="1"/>
            <a:r>
              <a:rPr lang="en-GB" dirty="0"/>
              <a:t>You can enjoy dressing up, carving  pumpkin lanterns and playing games…</a:t>
            </a:r>
          </a:p>
          <a:p>
            <a:pPr eaLnBrk="1" hangingPunct="1"/>
            <a:r>
              <a:rPr lang="en-GB" dirty="0"/>
              <a:t>Some children also go out in the neighbourhood to </a:t>
            </a:r>
            <a:r>
              <a:rPr lang="ja-JP" altLang="en-GB" dirty="0"/>
              <a:t>’</a:t>
            </a:r>
            <a:r>
              <a:rPr lang="en-GB" altLang="ja-JP" dirty="0"/>
              <a:t>Trick or Treat</a:t>
            </a:r>
            <a:r>
              <a:rPr lang="ja-JP" altLang="en-GB" dirty="0"/>
              <a:t>’</a:t>
            </a:r>
            <a:r>
              <a:rPr lang="en-GB" altLang="ja-JP" dirty="0"/>
              <a:t> or have Halloween parties.</a:t>
            </a:r>
          </a:p>
          <a:p>
            <a:pPr eaLnBrk="1" hangingPunct="1"/>
            <a:r>
              <a:rPr lang="en-GB" dirty="0"/>
              <a:t>Everything is exciting and fun,  </a:t>
            </a:r>
            <a:r>
              <a:rPr lang="en-GB" b="1" dirty="0"/>
              <a:t>but</a:t>
            </a:r>
            <a:r>
              <a:rPr lang="en-GB" dirty="0"/>
              <a:t> it is important to know how to keep safe.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6A10348-8326-A14A-8F69-E9E0A2CF7925}" type="slidenum">
              <a:rPr lang="en-GB" sz="1200"/>
              <a:pPr eaLnBrk="1" hangingPunct="1"/>
              <a:t>3</a:t>
            </a:fld>
            <a:endParaRPr lang="en-GB" sz="120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dirty="0"/>
              <a:t>There are some things you should always  remember if you go out trick or treating.  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en-GB" dirty="0"/>
              <a:t>It’s always best to go with and adult. However, </a:t>
            </a:r>
            <a:r>
              <a:rPr lang="en-GB" baseline="0" dirty="0"/>
              <a:t>i</a:t>
            </a:r>
            <a:r>
              <a:rPr lang="en-GB" dirty="0"/>
              <a:t>f you are old enough to go out on your own, always tell your mum or dad or carer exactly where you are going 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dirty="0"/>
              <a:t>Stay close to home and if it is dark – its time to go home!  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dirty="0"/>
              <a:t>Stay with your friends and never go off on your own!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en-GB" dirty="0"/>
              <a:t>Never go inside anyone’s house. If you are invited – always say NO! 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en-GB" dirty="0"/>
              <a:t>Take a mobile phone with you so you can call your family if you are in trouble.</a:t>
            </a:r>
          </a:p>
          <a:p>
            <a:pPr marL="0" indent="0" eaLnBrk="1" hangingPunct="1">
              <a:buFont typeface="+mj-lt"/>
              <a:buNone/>
            </a:pPr>
            <a:endParaRPr lang="en-GB" b="1" dirty="0"/>
          </a:p>
          <a:p>
            <a:pPr marL="0" indent="0" eaLnBrk="1" hangingPunct="1">
              <a:buFont typeface="+mj-lt"/>
              <a:buNone/>
            </a:pPr>
            <a:r>
              <a:rPr lang="en-GB" b="1" dirty="0"/>
              <a:t>Remember</a:t>
            </a:r>
            <a:r>
              <a:rPr lang="en-GB" dirty="0"/>
              <a:t> it</a:t>
            </a:r>
            <a:r>
              <a:rPr lang="ja-JP" altLang="en-GB" dirty="0"/>
              <a:t>’</a:t>
            </a:r>
            <a:r>
              <a:rPr lang="en-GB" altLang="ja-JP" dirty="0"/>
              <a:t>s always best to have an adult you trust to go out with you.  You can </a:t>
            </a:r>
            <a:r>
              <a:rPr lang="en-GB" altLang="ja-JP" u="sng" dirty="0"/>
              <a:t>all</a:t>
            </a:r>
            <a:r>
              <a:rPr lang="en-GB" altLang="ja-JP" dirty="0"/>
              <a:t> have fun together! </a:t>
            </a:r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dirty="0"/>
              <a:t>Many fancy dress costumes can catch fire easily, so if you are wearing one, be extra careful around fires, flames and fire works. </a:t>
            </a:r>
          </a:p>
          <a:p>
            <a:r>
              <a:rPr lang="en-GB" dirty="0"/>
              <a:t>If your costume ever caught fire then you should – </a:t>
            </a:r>
          </a:p>
          <a:p>
            <a:r>
              <a:rPr lang="en-GB" dirty="0"/>
              <a:t>Stop moving, </a:t>
            </a:r>
          </a:p>
          <a:p>
            <a:r>
              <a:rPr lang="en-GB" dirty="0"/>
              <a:t>drop to the floor and </a:t>
            </a:r>
          </a:p>
          <a:p>
            <a:r>
              <a:rPr lang="en-GB" dirty="0"/>
              <a:t>roll over and over till the flames go out.</a:t>
            </a: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99B17D5-7CC9-774A-AF57-14E36EF56E9D}" type="slidenum">
              <a:rPr lang="en-GB" sz="1200"/>
              <a:pPr eaLnBrk="1" hangingPunct="1"/>
              <a:t>4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1169868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5719D01-43C8-AC43-8D54-BE3B999D0E1C}" type="slidenum">
              <a:rPr lang="en-GB" sz="1200"/>
              <a:pPr eaLnBrk="1" hangingPunct="1"/>
              <a:t>5</a:t>
            </a:fld>
            <a:endParaRPr lang="en-GB" sz="120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dirty="0"/>
              <a:t>Not everyone enjoys Halloween. </a:t>
            </a:r>
          </a:p>
          <a:p>
            <a:pPr eaLnBrk="1" hangingPunct="1"/>
            <a:endParaRPr lang="en-GB" dirty="0"/>
          </a:p>
          <a:p>
            <a:pPr eaLnBrk="1" hangingPunct="1"/>
            <a:r>
              <a:rPr lang="en-GB" dirty="0"/>
              <a:t>If people don</a:t>
            </a:r>
            <a:r>
              <a:rPr lang="ja-JP" altLang="en-GB" dirty="0"/>
              <a:t>’</a:t>
            </a:r>
            <a:r>
              <a:rPr lang="en-GB" altLang="ja-JP" dirty="0"/>
              <a:t>t answer the door it is polite to leave quietly.</a:t>
            </a:r>
          </a:p>
          <a:p>
            <a:pPr eaLnBrk="1" hangingPunct="1"/>
            <a:endParaRPr lang="en-GB" dirty="0"/>
          </a:p>
          <a:p>
            <a:pPr eaLnBrk="1" hangingPunct="1"/>
            <a:r>
              <a:rPr lang="en-GB" dirty="0"/>
              <a:t>If you see a</a:t>
            </a:r>
            <a:r>
              <a:rPr lang="en-GB" baseline="0" dirty="0"/>
              <a:t> “</a:t>
            </a:r>
            <a:r>
              <a:rPr lang="en-GB" altLang="ja-JP" dirty="0"/>
              <a:t>No callers” sign,</a:t>
            </a:r>
            <a:r>
              <a:rPr lang="en-GB" altLang="ja-JP" baseline="0" dirty="0"/>
              <a:t> p</a:t>
            </a:r>
            <a:r>
              <a:rPr lang="en-GB" altLang="ja-JP" dirty="0"/>
              <a:t>lease don</a:t>
            </a:r>
            <a:r>
              <a:rPr lang="ja-JP" altLang="en-GB" dirty="0"/>
              <a:t>’</a:t>
            </a:r>
            <a:r>
              <a:rPr lang="en-GB" altLang="ja-JP" dirty="0"/>
              <a:t>t knock on the door.  Move on.  Don</a:t>
            </a:r>
            <a:r>
              <a:rPr lang="ja-JP" altLang="en-GB" dirty="0"/>
              <a:t>’</a:t>
            </a:r>
            <a:r>
              <a:rPr lang="en-GB" altLang="ja-JP" dirty="0"/>
              <a:t>t be a little monster!  </a:t>
            </a:r>
          </a:p>
          <a:p>
            <a:pPr eaLnBrk="1" hangingPunct="1"/>
            <a:endParaRPr lang="en-GB" dirty="0"/>
          </a:p>
          <a:p>
            <a:pPr eaLnBrk="1" hangingPunct="1"/>
            <a:endParaRPr lang="en-GB" dirty="0"/>
          </a:p>
          <a:p>
            <a:pPr eaLnBrk="1" hangingPunct="1"/>
            <a:endParaRPr lang="en-GB" dirty="0"/>
          </a:p>
          <a:p>
            <a:pPr eaLnBrk="1" hangingPunct="1"/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D9F1C0B-D151-C649-8A06-F8F3103FCADD}" type="slidenum">
              <a:rPr lang="en-GB" sz="1200"/>
              <a:pPr eaLnBrk="1" hangingPunct="1"/>
              <a:t>6</a:t>
            </a:fld>
            <a:endParaRPr lang="en-GB" sz="120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dirty="0"/>
              <a:t>The 5</a:t>
            </a:r>
            <a:r>
              <a:rPr lang="en-GB" baseline="30000" dirty="0"/>
              <a:t>th</a:t>
            </a:r>
            <a:r>
              <a:rPr lang="en-GB" dirty="0"/>
              <a:t> of November is Bonfire Night. </a:t>
            </a:r>
          </a:p>
          <a:p>
            <a:pPr eaLnBrk="1" hangingPunct="1"/>
            <a:r>
              <a:rPr lang="en-GB" dirty="0"/>
              <a:t>This is also known as Guy Fawkes or Firework Night!</a:t>
            </a:r>
          </a:p>
          <a:p>
            <a:pPr eaLnBrk="1" hangingPunct="1"/>
            <a:r>
              <a:rPr lang="en-GB" dirty="0"/>
              <a:t>This another chance to enjoy and have fun!</a:t>
            </a:r>
          </a:p>
          <a:p>
            <a:pPr eaLnBrk="1" hangingPunct="1"/>
            <a:r>
              <a:rPr lang="en-GB" dirty="0"/>
              <a:t>The fire service have asked us this year to emphasise that an organised display is the safest way to enjoy fireworks.  They are also lots of fun!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E5EFE22-F775-B641-ABF2-70FE213713F7}" type="slidenum">
              <a:rPr lang="en-GB" sz="1200"/>
              <a:pPr eaLnBrk="1" hangingPunct="1"/>
              <a:t>7</a:t>
            </a:fld>
            <a:endParaRPr lang="en-GB" sz="120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dirty="0"/>
              <a:t>Think of what you enjoy doing on Bonfire Night.  </a:t>
            </a:r>
          </a:p>
          <a:p>
            <a:pPr eaLnBrk="1" hangingPunct="1"/>
            <a:r>
              <a:rPr lang="en-GB" dirty="0"/>
              <a:t>Have you ever been to an organised Fireworks display? They are amazing aren’t they? </a:t>
            </a:r>
          </a:p>
          <a:p>
            <a:pPr eaLnBrk="1" hangingPunct="1"/>
            <a:endParaRPr lang="en-GB" dirty="0"/>
          </a:p>
          <a:p>
            <a:pPr eaLnBrk="1" hangingPunct="1"/>
            <a:r>
              <a:rPr lang="en-GB" dirty="0"/>
              <a:t>There are very important safety rules we must all follow when children and adults are near fireworks and bonfires and also when using sparklers. </a:t>
            </a:r>
          </a:p>
          <a:p>
            <a:pPr eaLnBrk="1" hangingPunct="1"/>
            <a:r>
              <a:rPr lang="en-GB" dirty="0"/>
              <a:t>The next slide gives advice to children on how to stay safe on fireworks night. </a:t>
            </a:r>
          </a:p>
          <a:p>
            <a:pPr eaLnBrk="1" hangingPunct="1"/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55FB69C-DFA8-264B-9595-2C1AF8E682B2}" type="slidenum">
              <a:rPr lang="en-GB" sz="1200"/>
              <a:pPr eaLnBrk="1" hangingPunct="1"/>
              <a:t>8</a:t>
            </a:fld>
            <a:endParaRPr lang="en-GB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dirty="0"/>
              <a:t>Here are some tips to help you to keep safe: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GB" dirty="0"/>
              <a:t>Always stand well back from bonfires and fireworks 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GB" dirty="0"/>
              <a:t>Never play with fireworks or go near a firework once it’s been lit 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GB" dirty="0"/>
              <a:t>Never put fireworks in your pocket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GB" dirty="0"/>
              <a:t>Always wear gloves. It’s safer if you are given a sparkler!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GB" dirty="0"/>
              <a:t>Never touch a sparkler that has gone out – it could still be VERY hot!</a:t>
            </a:r>
          </a:p>
          <a:p>
            <a:pPr eaLnBrk="1" hangingPunct="1"/>
            <a:endParaRPr lang="en-GB" dirty="0"/>
          </a:p>
          <a:p>
            <a:pPr eaLnBrk="1" hangingPunct="1"/>
            <a:r>
              <a:rPr lang="en-GB" dirty="0"/>
              <a:t>Stay close to the adults you are with. It’s a good idea to  arrange a meeting place you all know to meet  should you get separated. </a:t>
            </a:r>
          </a:p>
          <a:p>
            <a:pPr eaLnBrk="1" hangingPunct="1"/>
            <a:endParaRPr lang="en-GB" dirty="0"/>
          </a:p>
          <a:p>
            <a:pPr eaLnBrk="1" hangingPunct="1"/>
            <a:r>
              <a:rPr lang="en-GB" dirty="0"/>
              <a:t>If you do get burnt, get help immediately and call 999. </a:t>
            </a:r>
          </a:p>
          <a:p>
            <a:pPr eaLnBrk="1" hangingPunct="1"/>
            <a:r>
              <a:rPr lang="en-GB" dirty="0"/>
              <a:t>If it is a small burn – put the affected area into cold water or under a tap of cold running water for 5–10 minutes.</a:t>
            </a:r>
          </a:p>
          <a:p>
            <a:pPr eaLnBrk="1" hangingPunct="1"/>
            <a:endParaRPr lang="en-GB" dirty="0"/>
          </a:p>
          <a:p>
            <a:pPr eaLnBrk="1" hangingPunct="1"/>
            <a:endParaRPr lang="en-GB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C70926B-64DC-B247-B99F-CB5F293C6584}" type="slidenum">
              <a:rPr lang="en-GB" sz="1200"/>
              <a:pPr eaLnBrk="1" hangingPunct="1"/>
              <a:t>9</a:t>
            </a:fld>
            <a:endParaRPr lang="en-GB" sz="120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dirty="0"/>
              <a:t>Did you know?</a:t>
            </a:r>
          </a:p>
          <a:p>
            <a:pPr eaLnBrk="1" hangingPunct="1"/>
            <a:r>
              <a:rPr lang="en-GB" dirty="0"/>
              <a:t>Many pets are afraid of fireworks noise.</a:t>
            </a:r>
          </a:p>
          <a:p>
            <a:pPr eaLnBrk="1" hangingPunct="1"/>
            <a:r>
              <a:rPr lang="en-GB" dirty="0"/>
              <a:t>Always make sure your pets are safe at home in a quiet place.  </a:t>
            </a:r>
          </a:p>
          <a:p>
            <a:pPr eaLnBrk="1" hangingPunct="1"/>
            <a:r>
              <a:rPr lang="en-GB" dirty="0"/>
              <a:t>They can be very frightened by the noise and could be injured by bonfires and fireworks.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50196-57B4-3040-8637-FD163253D6C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649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E479B-B7A5-0A48-849C-A54741D81F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983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458CE-EDE6-E640-AD53-8888D8BA14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295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D4F68-3ABD-B94B-A56F-64ABF23CD3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682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A3577-434F-0C41-A6DE-D2D56E915D8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207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4440A-46C4-5E41-931F-E2B110AB37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040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B9AEC-C437-B04D-9697-B21C6B3797F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750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20C52-61EC-104D-A702-9871166673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52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30C62-CDD2-264D-97E4-A391F5F42D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709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3DC6F-2EBB-A842-94A7-06843B3573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7366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60AA1-9ABB-F34C-B1F8-40C6A69811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9004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cs typeface="+mn-cs"/>
              </a:defRPr>
            </a:lvl1pPr>
          </a:lstStyle>
          <a:p>
            <a:pPr>
              <a:defRPr/>
            </a:pPr>
            <a:fld id="{DC1FB09B-828E-7F42-809B-5B5BDFF51B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2" name="hl" descr=" "/>
          <p:cNvSpPr txBox="1"/>
          <p:nvPr userDrawn="1"/>
        </p:nvSpPr>
        <p:spPr>
          <a:xfrm>
            <a:off x="0" y="0"/>
            <a:ext cx="9144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en-GB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</a:p>
        </p:txBody>
      </p:sp>
      <p:sp>
        <p:nvSpPr>
          <p:cNvPr id="3" name="fl" descr=" "/>
          <p:cNvSpPr txBox="1"/>
          <p:nvPr userDrawn="1"/>
        </p:nvSpPr>
        <p:spPr>
          <a:xfrm>
            <a:off x="0" y="6537960"/>
            <a:ext cx="9144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en-GB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289FFCEC-F537-4105-9616-72FC10962D8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" y="1090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imeline&#10;&#10;Description automatically generated">
            <a:extLst>
              <a:ext uri="{FF2B5EF4-FFF2-40B4-BE49-F238E27FC236}">
                <a16:creationId xmlns:a16="http://schemas.microsoft.com/office/drawing/2014/main" id="{64C2BB49-5A35-41A3-843A-C7AD889A73F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865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9"/>
          <p:cNvSpPr txBox="1">
            <a:spLocks noChangeArrowheads="1"/>
          </p:cNvSpPr>
          <p:nvPr/>
        </p:nvSpPr>
        <p:spPr bwMode="auto">
          <a:xfrm>
            <a:off x="7451725" y="2781300"/>
            <a:ext cx="458788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F7C34D19-ADE3-4371-BFEC-C9C3614A35E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AA3E367-D3EA-412A-BB51-4D106428D0F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794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2479D4C-35CD-4E5A-9EF2-6F470DC9B10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143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9F0D7EA-5556-4901-B732-7ED8441BF2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ebsite&#10;&#10;Description automatically generated">
            <a:extLst>
              <a:ext uri="{FF2B5EF4-FFF2-40B4-BE49-F238E27FC236}">
                <a16:creationId xmlns:a16="http://schemas.microsoft.com/office/drawing/2014/main" id="{E37F6E49-2B62-4C44-894D-7D50E4A1521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1E516D69-1600-4A74-A999-40738E48342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496"/>
            <a:ext cx="9144000" cy="646700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663F1A-9D04-4563-BACB-F3D87E8905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0E0C3C51-B12A-4F70-81F8-44528484E3C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76959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949</TotalTime>
  <Words>707</Words>
  <Application>Microsoft Office PowerPoint</Application>
  <PresentationFormat>On-screen Show (4:3)</PresentationFormat>
  <Paragraphs>65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Microsoft Sans Serif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South Wales Police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Swpuser</dc:creator>
  <cp:lastModifiedBy>MANNON WILLIAMS (LPS SCHOOL LIAISON CO-ORDINATOR)</cp:lastModifiedBy>
  <cp:revision>64</cp:revision>
  <dcterms:created xsi:type="dcterms:W3CDTF">2012-09-23T16:37:57Z</dcterms:created>
  <dcterms:modified xsi:type="dcterms:W3CDTF">2021-10-18T08:39:20Z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c3f08aa2-dcf7-42da-961c-3737b84df7de</vt:lpwstr>
  </property>
  <property fmtid="{D5CDD505-2E9C-101B-9397-08002B2CF9AE}" pid="3" name="Visibility">
    <vt:lpwstr>NOT VISIBLE</vt:lpwstr>
  </property>
  <property fmtid="{D5CDD505-2E9C-101B-9397-08002B2CF9AE}" pid="4" name="MSIP_Label_1677b0f2-b1ce-46d1-8668-d6acde8963a7_Enabled">
    <vt:lpwstr>true</vt:lpwstr>
  </property>
  <property fmtid="{D5CDD505-2E9C-101B-9397-08002B2CF9AE}" pid="5" name="MSIP_Label_1677b0f2-b1ce-46d1-8668-d6acde8963a7_SetDate">
    <vt:lpwstr>2021-10-04T08:35:45Z</vt:lpwstr>
  </property>
  <property fmtid="{D5CDD505-2E9C-101B-9397-08002B2CF9AE}" pid="6" name="MSIP_Label_1677b0f2-b1ce-46d1-8668-d6acde8963a7_Method">
    <vt:lpwstr>Standard</vt:lpwstr>
  </property>
  <property fmtid="{D5CDD505-2E9C-101B-9397-08002B2CF9AE}" pid="7" name="MSIP_Label_1677b0f2-b1ce-46d1-8668-d6acde8963a7_Name">
    <vt:lpwstr>OFFICIAL</vt:lpwstr>
  </property>
  <property fmtid="{D5CDD505-2E9C-101B-9397-08002B2CF9AE}" pid="8" name="MSIP_Label_1677b0f2-b1ce-46d1-8668-d6acde8963a7_SiteId">
    <vt:lpwstr>4e86b176-a10e-43bd-8d27-927f44d0e665</vt:lpwstr>
  </property>
  <property fmtid="{D5CDD505-2E9C-101B-9397-08002B2CF9AE}" pid="9" name="MSIP_Label_1677b0f2-b1ce-46d1-8668-d6acde8963a7_ActionId">
    <vt:lpwstr>7bcbb21b-f3a4-47b2-902d-9e142bae4095</vt:lpwstr>
  </property>
  <property fmtid="{D5CDD505-2E9C-101B-9397-08002B2CF9AE}" pid="10" name="MSIP_Label_1677b0f2-b1ce-46d1-8668-d6acde8963a7_ContentBits">
    <vt:lpwstr>0</vt:lpwstr>
  </property>
  <property fmtid="{D5CDD505-2E9C-101B-9397-08002B2CF9AE}" pid="11" name="Classification">
    <vt:lpwstr>OFFICIAL</vt:lpwstr>
  </property>
</Properties>
</file>