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4" r:id="rId2"/>
    <p:sldId id="257" r:id="rId3"/>
    <p:sldId id="289" r:id="rId4"/>
    <p:sldId id="298" r:id="rId5"/>
    <p:sldId id="271" r:id="rId6"/>
    <p:sldId id="302" r:id="rId7"/>
    <p:sldId id="301" r:id="rId8"/>
    <p:sldId id="303" r:id="rId9"/>
    <p:sldId id="259" r:id="rId10"/>
    <p:sldId id="260" r:id="rId11"/>
    <p:sldId id="285" r:id="rId12"/>
    <p:sldId id="284" r:id="rId13"/>
    <p:sldId id="294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Microsoft Sans Serif" panose="020B0604020202020204" pitchFamily="34" charset="0"/>
      <p:regular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FF99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B53A7F-A424-4F40-A4FC-966C412EBD80}" v="3" dt="2021-10-18T08:46:49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56024" autoAdjust="0"/>
  </p:normalViewPr>
  <p:slideViewPr>
    <p:cSldViewPr>
      <p:cViewPr varScale="1">
        <p:scale>
          <a:sx n="44" d="100"/>
          <a:sy n="44" d="100"/>
        </p:scale>
        <p:origin x="11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50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NON WILLIAMS (LPS SCHOOL LIAISON CO-ORDINATOR)" userId="d4f77fbf-a9d4-4f0f-a32b-8f269c08f4e7" providerId="ADAL" clId="{72B53A7F-A424-4F40-A4FC-966C412EBD80}"/>
    <pc:docChg chg="custSel modSld">
      <pc:chgData name="MANNON WILLIAMS (LPS SCHOOL LIAISON CO-ORDINATOR)" userId="d4f77fbf-a9d4-4f0f-a32b-8f269c08f4e7" providerId="ADAL" clId="{72B53A7F-A424-4F40-A4FC-966C412EBD80}" dt="2021-10-18T08:46:56.288" v="13" actId="14100"/>
      <pc:docMkLst>
        <pc:docMk/>
      </pc:docMkLst>
      <pc:sldChg chg="addSp delSp modSp mod">
        <pc:chgData name="MANNON WILLIAMS (LPS SCHOOL LIAISON CO-ORDINATOR)" userId="d4f77fbf-a9d4-4f0f-a32b-8f269c08f4e7" providerId="ADAL" clId="{72B53A7F-A424-4F40-A4FC-966C412EBD80}" dt="2021-10-18T08:46:56.288" v="13" actId="14100"/>
        <pc:sldMkLst>
          <pc:docMk/>
          <pc:sldMk cId="0" sldId="259"/>
        </pc:sldMkLst>
        <pc:picChg chg="del">
          <ac:chgData name="MANNON WILLIAMS (LPS SCHOOL LIAISON CO-ORDINATOR)" userId="d4f77fbf-a9d4-4f0f-a32b-8f269c08f4e7" providerId="ADAL" clId="{72B53A7F-A424-4F40-A4FC-966C412EBD80}" dt="2021-10-18T08:46:36.170" v="8" actId="478"/>
          <ac:picMkLst>
            <pc:docMk/>
            <pc:sldMk cId="0" sldId="259"/>
            <ac:picMk id="4" creationId="{57E78754-BD92-4AF4-ABED-3EBFDC234743}"/>
          </ac:picMkLst>
        </pc:picChg>
        <pc:picChg chg="add mod">
          <ac:chgData name="MANNON WILLIAMS (LPS SCHOOL LIAISON CO-ORDINATOR)" userId="d4f77fbf-a9d4-4f0f-a32b-8f269c08f4e7" providerId="ADAL" clId="{72B53A7F-A424-4F40-A4FC-966C412EBD80}" dt="2021-10-18T08:46:56.288" v="13" actId="14100"/>
          <ac:picMkLst>
            <pc:docMk/>
            <pc:sldMk cId="0" sldId="259"/>
            <ac:picMk id="5" creationId="{2AE06740-FB3F-45E1-AB1D-388D70A066AB}"/>
          </ac:picMkLst>
        </pc:picChg>
      </pc:sldChg>
      <pc:sldChg chg="addSp delSp modSp mod">
        <pc:chgData name="MANNON WILLIAMS (LPS SCHOOL LIAISON CO-ORDINATOR)" userId="d4f77fbf-a9d4-4f0f-a32b-8f269c08f4e7" providerId="ADAL" clId="{72B53A7F-A424-4F40-A4FC-966C412EBD80}" dt="2021-10-18T08:46:16.690" v="7" actId="14100"/>
        <pc:sldMkLst>
          <pc:docMk/>
          <pc:sldMk cId="0" sldId="271"/>
        </pc:sldMkLst>
        <pc:picChg chg="add del mod">
          <ac:chgData name="MANNON WILLIAMS (LPS SCHOOL LIAISON CO-ORDINATOR)" userId="d4f77fbf-a9d4-4f0f-a32b-8f269c08f4e7" providerId="ADAL" clId="{72B53A7F-A424-4F40-A4FC-966C412EBD80}" dt="2021-10-18T08:45:15.932" v="2" actId="478"/>
          <ac:picMkLst>
            <pc:docMk/>
            <pc:sldMk cId="0" sldId="271"/>
            <ac:picMk id="3" creationId="{61B97ADB-F530-426B-BA15-D45B88BCB5E7}"/>
          </ac:picMkLst>
        </pc:picChg>
        <pc:picChg chg="del">
          <ac:chgData name="MANNON WILLIAMS (LPS SCHOOL LIAISON CO-ORDINATOR)" userId="d4f77fbf-a9d4-4f0f-a32b-8f269c08f4e7" providerId="ADAL" clId="{72B53A7F-A424-4F40-A4FC-966C412EBD80}" dt="2021-10-18T08:44:50.163" v="0" actId="478"/>
          <ac:picMkLst>
            <pc:docMk/>
            <pc:sldMk cId="0" sldId="271"/>
            <ac:picMk id="4" creationId="{4525C063-E10C-44D1-B305-3476B52D714A}"/>
          </ac:picMkLst>
        </pc:picChg>
        <pc:picChg chg="add mod">
          <ac:chgData name="MANNON WILLIAMS (LPS SCHOOL LIAISON CO-ORDINATOR)" userId="d4f77fbf-a9d4-4f0f-a32b-8f269c08f4e7" providerId="ADAL" clId="{72B53A7F-A424-4F40-A4FC-966C412EBD80}" dt="2021-10-18T08:46:16.690" v="7" actId="14100"/>
          <ac:picMkLst>
            <pc:docMk/>
            <pc:sldMk cId="0" sldId="271"/>
            <ac:picMk id="6" creationId="{9257C98E-C72C-443B-810B-55BD4953DF4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995858B-A23A-4AA9-B9AA-48DAC6ABF0CB}" type="datetimeFigureOut">
              <a:rPr lang="en-US"/>
              <a:pPr>
                <a:defRPr/>
              </a:pPr>
              <a:t>10/18/2021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5A057E02-E6FA-4A68-8C05-8D74FCA4A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027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54715ED6-95DD-4834-A388-480CAEF636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5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Hi, my name is PC______________ </a:t>
            </a:r>
          </a:p>
          <a:p>
            <a:r>
              <a:rPr lang="en-GB" dirty="0"/>
              <a:t>This year in Wales, the Police and Fire Service are launching their annual Halloween and Bonfire Night Safety Campaign.</a:t>
            </a:r>
          </a:p>
          <a:p>
            <a:r>
              <a:rPr lang="en-GB" dirty="0"/>
              <a:t>We’ll be asking you to think about the way you celebrate Halloween and Bonfire Night.</a:t>
            </a:r>
          </a:p>
          <a:p>
            <a:r>
              <a:rPr lang="en-GB" dirty="0"/>
              <a:t>Our messages are about encouraging you to respect each other, protect the emergency services, and enjoy safely.</a:t>
            </a:r>
          </a:p>
          <a:p>
            <a:r>
              <a:rPr lang="en-GB" dirty="0"/>
              <a:t>Staying safe and not adding extra pressure to the emergency services is important.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15ED6-95DD-4834-A388-480CAEF636A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8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90E1F2-66F6-45A5-835C-ACF1F3121906}" type="slidenum">
              <a:rPr lang="en-GB" sz="1200" smtClean="0"/>
              <a:pPr/>
              <a:t>10</a:t>
            </a:fld>
            <a:endParaRPr lang="en-GB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>
                <a:latin typeface="Times New Roman" pitchFamily="18" charset="0"/>
              </a:rPr>
              <a:t>Fireworks can be lots of fun, but in the wrong hands, people can get seriously hurt. </a:t>
            </a:r>
          </a:p>
          <a:p>
            <a:endParaRPr lang="en-GB" dirty="0">
              <a:latin typeface="Times New Roman" pitchFamily="18" charset="0"/>
            </a:endParaRPr>
          </a:p>
          <a:p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People and even very young children are injured by handling sparklers.</a:t>
            </a:r>
          </a:p>
          <a:p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They become super hot –</a:t>
            </a:r>
          </a:p>
          <a:p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Three sparklers held together generate the same heat as a blowtorch! </a:t>
            </a:r>
          </a:p>
          <a:p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You must be over 16 to buy a sparkler.</a:t>
            </a:r>
          </a:p>
          <a:p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endParaRPr lang="en-GB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4AB0D87-3C88-4DB3-9A5F-3F6D269208BA}" type="slidenum">
              <a:rPr lang="en-GB" sz="1200" smtClean="0"/>
              <a:pPr/>
              <a:t>11</a:t>
            </a:fld>
            <a:endParaRPr lang="en-GB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>
                <a:latin typeface="Times New Roman" pitchFamily="18" charset="0"/>
              </a:rPr>
              <a:t>Here are some safety tips to help keep you safe…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Keep fireworks in a closed metal 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Never go near a firework that has been lit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Stand well back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Never put fireworks in your pocket or throw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Light sparklers one at a time and wear gloves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Keep pets indoors</a:t>
            </a:r>
          </a:p>
          <a:p>
            <a:endParaRPr lang="en-GB" dirty="0">
              <a:latin typeface="Times New Roman" pitchFamily="18" charset="0"/>
            </a:endParaRPr>
          </a:p>
          <a:p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8EC0D0B-B8B6-4782-8C7D-A69EAF2D3AFA}" type="slidenum">
              <a:rPr lang="en-GB" sz="1200" smtClean="0"/>
              <a:pPr/>
              <a:t>12</a:t>
            </a:fld>
            <a:endParaRPr lang="en-GB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>
                <a:latin typeface="+mn-lt"/>
              </a:rPr>
              <a:t>Police will respond to the </a:t>
            </a:r>
            <a:r>
              <a:rPr lang="en-GB" i="1" dirty="0">
                <a:latin typeface="+mn-lt"/>
              </a:rPr>
              <a:t>illegal</a:t>
            </a:r>
            <a:r>
              <a:rPr lang="en-GB" dirty="0">
                <a:latin typeface="+mn-lt"/>
              </a:rPr>
              <a:t> use of fireworks.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You must be over 18 years of age to buy and use fireworks.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If you are found in possession of, supplying or using fireworks you could be arrested.</a:t>
            </a:r>
            <a:endParaRPr lang="en-GB" baseline="0" dirty="0">
              <a:latin typeface="+mn-lt"/>
            </a:endParaRPr>
          </a:p>
          <a:p>
            <a:endParaRPr lang="en-GB" baseline="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</a:rPr>
              <a:t>The fire service have pointed out that</a:t>
            </a:r>
            <a:r>
              <a:rPr lang="en-GB" baseline="0" dirty="0">
                <a:latin typeface="Times New Roman" pitchFamily="18" charset="0"/>
              </a:rPr>
              <a:t> organised displays are the safest option on firework night.</a:t>
            </a:r>
          </a:p>
          <a:p>
            <a:r>
              <a:rPr lang="en-GB" dirty="0">
                <a:latin typeface="Times New Roman" pitchFamily="18" charset="0"/>
              </a:rPr>
              <a:t>These are bigger and safer </a:t>
            </a:r>
            <a:r>
              <a:rPr lang="en-GB">
                <a:latin typeface="Times New Roman" pitchFamily="18" charset="0"/>
              </a:rPr>
              <a:t>and people </a:t>
            </a:r>
            <a:r>
              <a:rPr lang="en-GB" baseline="0">
                <a:latin typeface="Times New Roman" pitchFamily="18" charset="0"/>
              </a:rPr>
              <a:t>can </a:t>
            </a:r>
            <a:r>
              <a:rPr lang="en-GB" baseline="0" dirty="0">
                <a:latin typeface="Times New Roman" pitchFamily="18" charset="0"/>
              </a:rPr>
              <a:t>go out and have fun together.</a:t>
            </a:r>
          </a:p>
          <a:p>
            <a:endParaRPr lang="en-GB" dirty="0">
              <a:latin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274AF46-0DA6-4DE9-A006-72593D1964A6}" type="slidenum">
              <a:rPr lang="en-GB" sz="1200" smtClean="0"/>
              <a:pPr/>
              <a:t>2</a:t>
            </a:fld>
            <a:endParaRPr lang="en-GB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600" dirty="0">
              <a:latin typeface="Times New Roman" pitchFamily="18" charset="0"/>
            </a:endParaRPr>
          </a:p>
          <a:p>
            <a:r>
              <a:rPr lang="en-GB" sz="1200" baseline="0" dirty="0">
                <a:latin typeface="+mj-lt"/>
              </a:rPr>
              <a:t>Today, you are going to learn…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j-lt"/>
              </a:rPr>
              <a:t>How to stay safe and have fun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j-lt"/>
              </a:rPr>
              <a:t>How not to get into trouble with the law on Halloween.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j-lt"/>
              </a:rPr>
              <a:t>The dangers associated with the misuse of fireworks.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j-lt"/>
              </a:rPr>
              <a:t>What the law says about fireworks.</a:t>
            </a:r>
          </a:p>
          <a:p>
            <a:endParaRPr lang="en-GB" sz="1200" baseline="0" dirty="0">
              <a:latin typeface="+mj-lt"/>
            </a:endParaRPr>
          </a:p>
          <a:p>
            <a:endParaRPr lang="en-GB" sz="1200" dirty="0">
              <a:latin typeface="+mj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latin typeface="Times New Roman" pitchFamily="18" charset="0"/>
              </a:rPr>
              <a:t>First lets start with Halloween.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Times New Roman" pitchFamily="18" charset="0"/>
              </a:rPr>
              <a:t>Here are some facts you might not know about: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It’s was historically called All Hallows’ Eve.  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This is the day before All Saints day in the Christian church calendar when all the saints were remembered and honoured for their good works.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It was originally an ancient Celtic pagan festival – not an American holiday!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imes New Roman" pitchFamily="18" charset="0"/>
              </a:rPr>
              <a:t>It has recently become a very popular celebration in Wales as you all know. </a:t>
            </a:r>
          </a:p>
          <a:p>
            <a:endParaRPr lang="en-GB" dirty="0">
              <a:latin typeface="Times New Roman" pitchFamily="18" charset="0"/>
            </a:endParaRPr>
          </a:p>
          <a:p>
            <a:endParaRPr lang="en-GB" dirty="0">
              <a:latin typeface="Times New Roman" pitchFamily="18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85A63E0-16DB-4D88-A4B5-7B1143CCD6D3}" type="slidenum">
              <a:rPr lang="en-GB" sz="1200" smtClean="0"/>
              <a:pPr/>
              <a:t>3</a:t>
            </a:fld>
            <a:endParaRPr lang="en-GB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>
                <a:latin typeface="Calibri" pitchFamily="34" charset="0"/>
              </a:rPr>
              <a:t>Think about what you enjoy doing the most on Halloween.  </a:t>
            </a:r>
          </a:p>
          <a:p>
            <a:endParaRPr lang="en-GB" sz="1200" dirty="0">
              <a:latin typeface="Calibri" pitchFamily="34" charset="0"/>
            </a:endParaRPr>
          </a:p>
          <a:p>
            <a:r>
              <a:rPr lang="en-GB" sz="1200" dirty="0">
                <a:latin typeface="Calibri" pitchFamily="34" charset="0"/>
              </a:rPr>
              <a:t>Do you still like to dress up in terrifying outfits to go out Trick or Treating?</a:t>
            </a: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2000" dirty="0">
              <a:latin typeface="Calibri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0EEF74-A4A6-4BF6-9D7A-78C3EFD257D9}" type="slidenum">
              <a:rPr lang="en-GB" sz="1200" smtClean="0"/>
              <a:pPr/>
              <a:t>4</a:t>
            </a:fld>
            <a:endParaRPr lang="en-GB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9C69FE8-0A69-47BE-A42A-765276F05060}" type="slidenum">
              <a:rPr lang="en-GB" sz="1200" smtClean="0"/>
              <a:pPr/>
              <a:t>5</a:t>
            </a:fld>
            <a:endParaRPr lang="en-GB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>
                <a:latin typeface="+mn-lt"/>
              </a:rPr>
              <a:t>Some people behave in ways that upset other people in their communities over the Halloween period.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latin typeface="Times New Roman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This can be seen by the police as </a:t>
            </a:r>
            <a:r>
              <a:rPr lang="en-GB" sz="1200" b="1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anti-social behaviour </a:t>
            </a:r>
            <a:r>
              <a:rPr lang="en-GB" sz="1200" b="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and there may be serious consequences for anyone behaving in this way.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If you are involved in anti-social behaviour you could be…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Arrested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Taken to a police station and interviewed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latin typeface="Times New Roman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+mn-cs"/>
              </a:rPr>
              <a:t>Police officers will target anti-social behaviour and on Halloween and Bonfire night, they are especially vigilant.</a:t>
            </a:r>
          </a:p>
          <a:p>
            <a:endParaRPr lang="en-GB" sz="1200" b="1" dirty="0">
              <a:latin typeface="+mn-lt"/>
            </a:endParaRPr>
          </a:p>
          <a:p>
            <a:r>
              <a:rPr lang="en-GB" sz="1200" b="1" dirty="0">
                <a:latin typeface="+mn-lt"/>
              </a:rPr>
              <a:t>Try to think of other ways you can have fun without upsetting other people. </a:t>
            </a:r>
          </a:p>
          <a:p>
            <a:r>
              <a:rPr lang="en-GB" sz="1200" b="1" dirty="0">
                <a:latin typeface="+mn-lt"/>
              </a:rPr>
              <a:t>Always consider how other people might feel.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aseline="0" dirty="0">
                <a:latin typeface="+mj-lt"/>
              </a:rPr>
              <a:t>Some houses and </a:t>
            </a:r>
            <a:r>
              <a:rPr lang="en-GB" dirty="0">
                <a:latin typeface="+mj-lt"/>
              </a:rPr>
              <a:t> homes will be displaying the ‘No callers please’ notice</a:t>
            </a:r>
            <a:r>
              <a:rPr lang="en-GB" baseline="0" dirty="0">
                <a:latin typeface="+mj-lt"/>
              </a:rPr>
              <a:t> </a:t>
            </a:r>
            <a:r>
              <a:rPr lang="en-GB" dirty="0">
                <a:latin typeface="+mj-lt"/>
              </a:rPr>
              <a:t>as shown.</a:t>
            </a:r>
          </a:p>
          <a:p>
            <a:r>
              <a:rPr lang="en-GB" dirty="0">
                <a:latin typeface="+mj-lt"/>
              </a:rPr>
              <a:t>These are people who have said they do not wish to be disturbed in any way.  </a:t>
            </a:r>
          </a:p>
          <a:p>
            <a:r>
              <a:rPr lang="en-GB" dirty="0">
                <a:latin typeface="+mj-lt"/>
              </a:rPr>
              <a:t>This should be respected at all times.  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081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noProof="0" dirty="0">
                <a:latin typeface="+mj-lt"/>
              </a:rPr>
              <a:t>How many of you plan on attending a </a:t>
            </a:r>
            <a:r>
              <a:rPr lang="en-GB" noProof="0" dirty="0">
                <a:latin typeface="+mj-lt"/>
              </a:rPr>
              <a:t>Halloween party?</a:t>
            </a:r>
          </a:p>
          <a:p>
            <a:r>
              <a:rPr lang="en-GB" noProof="0" dirty="0">
                <a:latin typeface="+mj-lt"/>
              </a:rPr>
              <a:t>It’s really  important for you to be safe at all times. </a:t>
            </a:r>
          </a:p>
          <a:p>
            <a:endParaRPr lang="en-GB" noProof="0" dirty="0">
              <a:latin typeface="+mn-lt"/>
            </a:endParaRPr>
          </a:p>
          <a:p>
            <a:r>
              <a:rPr lang="en-GB" baseline="0" noProof="0" dirty="0">
                <a:latin typeface="+mn-lt"/>
              </a:rPr>
              <a:t>Always r</a:t>
            </a:r>
            <a:r>
              <a:rPr lang="en-GB" noProof="0" dirty="0">
                <a:latin typeface="+mn-lt"/>
              </a:rPr>
              <a:t>emember: </a:t>
            </a:r>
          </a:p>
          <a:p>
            <a:r>
              <a:rPr lang="en-GB" noProof="0" dirty="0">
                <a:latin typeface="+mn-lt"/>
              </a:rPr>
              <a:t>- to always tell your parents where you are going, who is in charge and your plans for coming home.</a:t>
            </a:r>
          </a:p>
          <a:p>
            <a:r>
              <a:rPr lang="en-GB" noProof="0" dirty="0">
                <a:latin typeface="+mn-lt"/>
              </a:rPr>
              <a:t>- to have an ICE (In case of emergency) number in your phone. </a:t>
            </a:r>
          </a:p>
          <a:p>
            <a:r>
              <a:rPr lang="en-GB" noProof="0" dirty="0">
                <a:latin typeface="+mn-lt"/>
              </a:rPr>
              <a:t>- i</a:t>
            </a:r>
            <a:r>
              <a:rPr lang="en-GB" baseline="0" noProof="0" dirty="0">
                <a:latin typeface="+mn-lt"/>
              </a:rPr>
              <a:t>f you are worried about something to call your parents for help and in an emergency always call 999.</a:t>
            </a:r>
          </a:p>
        </p:txBody>
      </p:sp>
    </p:spTree>
    <p:extLst>
      <p:ext uri="{BB962C8B-B14F-4D97-AF65-F5344CB8AC3E}">
        <p14:creationId xmlns:p14="http://schemas.microsoft.com/office/powerpoint/2010/main" val="135026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You might be planning your Halloween fancy dress, but please remember, costumes can catch fire very easily, so it’s important to be extra careful around fires and flames.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MS PGothic" pitchFamily="34" charset="-128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If clothes do catch fire, then remember;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stop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moving 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drop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to the floor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and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roll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over and over until the flames go out.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15ED6-95DD-4834-A388-480CAEF636A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5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1182AB9-974D-4234-A6DF-69FDEBEF4D78}" type="slidenum">
              <a:rPr lang="en-GB" sz="1200" smtClean="0"/>
              <a:pPr/>
              <a:t>9</a:t>
            </a:fld>
            <a:endParaRPr lang="en-GB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>
                <a:latin typeface="Times New Roman" pitchFamily="18" charset="0"/>
              </a:rPr>
              <a:t>I will now discuss Bonfire night with you which  can also be a great event!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389EB-5867-444F-B7E7-BDC8E741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7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BF973-DA9E-41B3-8E3D-AD4D24B44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2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C400-2965-459A-8ABA-BE0CB9B9C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8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A31-8028-454A-9EEC-95B4369A3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FADAC-02BE-40FA-933D-04C4AABD0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8E12-5111-4A14-85A1-942EDC662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8453-16EC-4D3D-A0CA-C90240E8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1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0E9E7-B240-45A5-8824-A76CD617C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7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8AADC-DB8E-4C34-8D85-9C2243733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72B2C-B1A4-4D18-BF15-DC608CED5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7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789C-1A79-47C0-AA5A-3B93AC15C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193AE-A7A1-4BC5-B22D-1B030037A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00" y="6581056"/>
            <a:ext cx="971600" cy="276944"/>
          </a:xfrm>
          <a:prstGeom prst="rect">
            <a:avLst/>
          </a:prstGeom>
          <a:noFill/>
          <a:ln/>
        </p:spPr>
        <p:txBody>
          <a:bodyPr/>
          <a:lstStyle>
            <a:lvl1pPr algn="r">
              <a:defRPr lang="en-US" sz="1200" smtClean="0">
                <a:latin typeface="Comic Sans MS"/>
              </a:defRPr>
            </a:lvl1pPr>
          </a:lstStyle>
          <a:p>
            <a:pPr eaLnBrk="0" hangingPunct="0"/>
            <a:fld id="{021437C6-6867-45B4-A53E-F90D1E77476B}" type="slidenum">
              <a:rPr lang="en-US" smtClean="0"/>
              <a:pPr eaLnBrk="0" hangingPunct="0"/>
              <a:t>‹#›</a:t>
            </a:fld>
            <a:endParaRPr lang="en-US"/>
          </a:p>
        </p:txBody>
      </p:sp>
      <p:sp>
        <p:nvSpPr>
          <p:cNvPr id="2" name="hl" descr=" 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GB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  <p:sp>
        <p:nvSpPr>
          <p:cNvPr id="3" name="fl" descr=" 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GB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6C146-0F49-4258-8906-AF6BA354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7CC7A31-8028-454A-9EEC-95B4369A3417}" type="slidenum">
              <a:rPr lang="en-US" kern="1200">
                <a:latin typeface="Comic Sans MS"/>
                <a:ea typeface="MS PGothic" pitchFamily="34" charset="-128"/>
                <a:cs typeface="+mn-cs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kern="1200">
              <a:latin typeface="Comic Sans MS"/>
              <a:ea typeface="MS PGothic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EB7BE-9C3D-4DDC-8941-7E1CCB7A0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1B1C3D8F-ED56-4E5F-A4AC-20358089944E}" type="slidenum">
              <a:rPr lang="en-US" sz="1400">
                <a:cs typeface="Comic Sans MS"/>
              </a:rPr>
              <a:pPr eaLnBrk="0" hangingPunct="0"/>
              <a:t>10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0FD3CC5-F0C6-4437-8306-66C89D90C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808E9D84-29B6-4400-9D28-665311E780C7}" type="slidenum">
              <a:rPr lang="en-US" sz="1400">
                <a:cs typeface="Comic Sans MS"/>
              </a:rPr>
              <a:pPr eaLnBrk="0" hangingPunct="0"/>
              <a:t>11</a:t>
            </a:fld>
            <a:endParaRPr lang="en-US" sz="1400">
              <a:cs typeface="Comic Sans MS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6ED485-1947-4682-910A-3F6B920B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EF1094BE-8A6D-4FD7-A515-842F85ECC31E}" type="slidenum">
              <a:rPr lang="en-US" sz="1400">
                <a:cs typeface="Comic Sans MS"/>
              </a:rPr>
              <a:pPr eaLnBrk="0" hangingPunct="0"/>
              <a:t>12</a:t>
            </a:fld>
            <a:endParaRPr lang="en-US" sz="1400">
              <a:cs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81BB9-8D77-4433-A465-E56817BE3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100392D-2435-4637-96D5-89E16A9C0AB7}" type="slidenum">
              <a:rPr lang="en-US" sz="1400">
                <a:cs typeface="Comic Sans MS"/>
              </a:rPr>
              <a:pPr eaLnBrk="0" hangingPunct="0"/>
              <a:t>13</a:t>
            </a:fld>
            <a:endParaRPr lang="en-US" sz="1400" dirty="0">
              <a:cs typeface="Comic Sans MS"/>
            </a:endParaRPr>
          </a:p>
        </p:txBody>
      </p:sp>
      <p:pic>
        <p:nvPicPr>
          <p:cNvPr id="5" name="Picture 4" descr="Graphical user interface, application, timeline&#10;&#10;Description automatically generated">
            <a:extLst>
              <a:ext uri="{FF2B5EF4-FFF2-40B4-BE49-F238E27FC236}">
                <a16:creationId xmlns:a16="http://schemas.microsoft.com/office/drawing/2014/main" id="{C1C41E46-7D18-4C25-B143-FFDD63745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7" hidden="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Aft>
                <a:spcPts val="600"/>
              </a:spcAft>
            </a:pPr>
            <a:fld id="{F100392D-2435-4637-96D5-89E16A9C0AB7}" type="slidenum">
              <a:rPr lang="en-US" sz="1400">
                <a:cs typeface="Comic Sans MS"/>
              </a:rPr>
              <a:pPr eaLnBrk="0" hangingPunct="0">
                <a:spcAft>
                  <a:spcPts val="600"/>
                </a:spcAft>
              </a:pPr>
              <a:t>2</a:t>
            </a:fld>
            <a:endParaRPr lang="en-US" sz="1400">
              <a:cs typeface="Comic Sans MS"/>
            </a:endParaRPr>
          </a:p>
        </p:txBody>
      </p:sp>
      <p:pic>
        <p:nvPicPr>
          <p:cNvPr id="5" name="Picture 4" descr="Text, timeline&#10;&#10;Description automatically generated">
            <a:extLst>
              <a:ext uri="{FF2B5EF4-FFF2-40B4-BE49-F238E27FC236}">
                <a16:creationId xmlns:a16="http://schemas.microsoft.com/office/drawing/2014/main" id="{8E6BA86B-CB20-4AB3-80D1-F54E034B2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84104"/>
          </a:xfrm>
          <a:ln w="76200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GB" sz="4800" i="1" dirty="0">
                <a:latin typeface="Comic Sans MS" pitchFamily="66" charset="0"/>
              </a:rPr>
              <a:t> 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C558DAA-F3C5-4F38-AD59-7A19BFF47ECC}" type="slidenum">
              <a:rPr lang="en-US" sz="1400">
                <a:cs typeface="Comic Sans MS"/>
              </a:rPr>
              <a:pPr eaLnBrk="0" hangingPunct="0"/>
              <a:t>3</a:t>
            </a:fld>
            <a:endParaRPr lang="en-US" sz="1400">
              <a:cs typeface="Comic Sans M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9F432A4-D53A-4FD6-891E-B2F240E1A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scary!!.wm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9" y="5661025"/>
            <a:ext cx="1428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100392D-2435-4637-96D5-89E16A9C0AB7}" type="slidenum">
              <a:rPr lang="en-US" sz="1400">
                <a:cs typeface="Comic Sans MS"/>
              </a:rPr>
              <a:pPr eaLnBrk="0" hangingPunct="0"/>
              <a:t>4</a:t>
            </a:fld>
            <a:endParaRPr lang="en-US" sz="1400" dirty="0">
              <a:cs typeface="Comic Sans M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988A42-F933-4012-A383-F78BE3F32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1C06DAD7-F309-445F-9BCE-8E3048796836}" type="slidenum">
              <a:rPr lang="en-US" sz="1400">
                <a:cs typeface="Comic Sans MS"/>
              </a:rPr>
              <a:pPr eaLnBrk="0" hangingPunct="0"/>
              <a:t>5</a:t>
            </a:fld>
            <a:endParaRPr lang="en-US" sz="1400">
              <a:cs typeface="Comic Sans M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257C98E-C72C-443B-810B-55BD4953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100392D-2435-4637-96D5-89E16A9C0AB7}" type="slidenum">
              <a:rPr lang="en-US" sz="1400">
                <a:cs typeface="Comic Sans MS"/>
              </a:rPr>
              <a:pPr eaLnBrk="0" hangingPunct="0"/>
              <a:t>6</a:t>
            </a:fld>
            <a:endParaRPr lang="en-US" sz="1400" dirty="0">
              <a:cs typeface="Comic Sans M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883019-6696-489A-9CC5-68F72B098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4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ABE4883E-1405-41FE-B4F1-240EC121804E}" type="slidenum">
              <a:rPr lang="en-GB" sz="1400" smtClean="0">
                <a:cs typeface="Comic Sans MS"/>
              </a:rPr>
              <a:pPr eaLnBrk="0" hangingPunct="0"/>
              <a:t>7</a:t>
            </a:fld>
            <a:endParaRPr lang="en-GB" sz="1400">
              <a:cs typeface="Comic Sans MS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EC5B404-72A2-4D96-B5C8-E221A116A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1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</p:spPr>
        <p:txBody>
          <a:bodyPr/>
          <a:lstStyle/>
          <a:p>
            <a:pPr eaLnBrk="0" hangingPunct="0"/>
            <a:fld id="{273FADAC-02BE-40FA-933D-04C4AABD030B}" type="slidenum">
              <a:rPr lang="en-US" sz="1400">
                <a:cs typeface="Comic Sans MS"/>
              </a:rPr>
              <a:pPr eaLnBrk="0" hangingPunct="0"/>
              <a:t>8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3DD10-6475-4AAB-9AD4-CF0A1DF5B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8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86C4A165-5730-4B06-84AA-F5459DB87CDC}" type="slidenum">
              <a:rPr lang="en-US" sz="1400">
                <a:cs typeface="Comic Sans MS"/>
              </a:rPr>
              <a:pPr eaLnBrk="0" hangingPunct="0"/>
              <a:t>9</a:t>
            </a:fld>
            <a:endParaRPr lang="en-US" sz="1400">
              <a:cs typeface="Comic Sans MS"/>
            </a:endParaRPr>
          </a:p>
        </p:txBody>
      </p:sp>
      <p:pic>
        <p:nvPicPr>
          <p:cNvPr id="5" name="Picture 4" descr="Application, PowerPoint&#10;&#10;Description automatically generated">
            <a:extLst>
              <a:ext uri="{FF2B5EF4-FFF2-40B4-BE49-F238E27FC236}">
                <a16:creationId xmlns:a16="http://schemas.microsoft.com/office/drawing/2014/main" id="{2AE06740-FB3F-45E1-AB1D-388D70A06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5843</TotalTime>
  <Words>738</Words>
  <Application>Microsoft Office PowerPoint</Application>
  <PresentationFormat>On-screen Show (4:3)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Comic Sans MS</vt:lpstr>
      <vt:lpstr>Calibri</vt:lpstr>
      <vt:lpstr>Arial</vt:lpstr>
      <vt:lpstr>Microsoft Sans Serif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Wales 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SWPUSER</dc:creator>
  <cp:lastModifiedBy>MANNON WILLIAMS (LPS SCHOOL LIAISON CO-ORDINATOR)</cp:lastModifiedBy>
  <cp:revision>203</cp:revision>
  <dcterms:created xsi:type="dcterms:W3CDTF">2006-08-28T18:14:02Z</dcterms:created>
  <dcterms:modified xsi:type="dcterms:W3CDTF">2021-10-18T08:47:03Z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7cccbc11-88fc-438f-bbf0-bb64cc348346</vt:lpwstr>
  </property>
  <property fmtid="{D5CDD505-2E9C-101B-9397-08002B2CF9AE}" pid="3" name="SWPIL">
    <vt:lpwstr>NOT PROTECTIVELY MARKED</vt:lpwstr>
  </property>
  <property fmtid="{D5CDD505-2E9C-101B-9397-08002B2CF9AE}" pid="4" name="SWPVNV">
    <vt:lpwstr>No Visual Mark</vt:lpwstr>
  </property>
  <property fmtid="{D5CDD505-2E9C-101B-9397-08002B2CF9AE}" pid="5" name="Visibility">
    <vt:lpwstr>NOT VISIBLE</vt:lpwstr>
  </property>
  <property fmtid="{D5CDD505-2E9C-101B-9397-08002B2CF9AE}" pid="6" name="MSIP_Label_1677b0f2-b1ce-46d1-8668-d6acde8963a7_Enabled">
    <vt:lpwstr>true</vt:lpwstr>
  </property>
  <property fmtid="{D5CDD505-2E9C-101B-9397-08002B2CF9AE}" pid="7" name="MSIP_Label_1677b0f2-b1ce-46d1-8668-d6acde8963a7_SetDate">
    <vt:lpwstr>2021-10-04T12:41:17Z</vt:lpwstr>
  </property>
  <property fmtid="{D5CDD505-2E9C-101B-9397-08002B2CF9AE}" pid="8" name="MSIP_Label_1677b0f2-b1ce-46d1-8668-d6acde8963a7_Method">
    <vt:lpwstr>Standard</vt:lpwstr>
  </property>
  <property fmtid="{D5CDD505-2E9C-101B-9397-08002B2CF9AE}" pid="9" name="MSIP_Label_1677b0f2-b1ce-46d1-8668-d6acde8963a7_Name">
    <vt:lpwstr>OFFICIAL</vt:lpwstr>
  </property>
  <property fmtid="{D5CDD505-2E9C-101B-9397-08002B2CF9AE}" pid="10" name="MSIP_Label_1677b0f2-b1ce-46d1-8668-d6acde8963a7_SiteId">
    <vt:lpwstr>4e86b176-a10e-43bd-8d27-927f44d0e665</vt:lpwstr>
  </property>
  <property fmtid="{D5CDD505-2E9C-101B-9397-08002B2CF9AE}" pid="11" name="MSIP_Label_1677b0f2-b1ce-46d1-8668-d6acde8963a7_ActionId">
    <vt:lpwstr>e8f72d04-1dab-4112-8088-4d31c7f34737</vt:lpwstr>
  </property>
  <property fmtid="{D5CDD505-2E9C-101B-9397-08002B2CF9AE}" pid="12" name="MSIP_Label_1677b0f2-b1ce-46d1-8668-d6acde8963a7_ContentBits">
    <vt:lpwstr>0</vt:lpwstr>
  </property>
  <property fmtid="{D5CDD505-2E9C-101B-9397-08002B2CF9AE}" pid="13" name="Classification">
    <vt:lpwstr>OFFICIAL</vt:lpwstr>
  </property>
</Properties>
</file>