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23" r:id="rId5"/>
    <p:sldId id="257" r:id="rId6"/>
    <p:sldId id="259" r:id="rId7"/>
    <p:sldId id="270" r:id="rId8"/>
    <p:sldId id="334" r:id="rId9"/>
    <p:sldId id="339" r:id="rId10"/>
    <p:sldId id="342" r:id="rId11"/>
    <p:sldId id="340" r:id="rId12"/>
    <p:sldId id="341" r:id="rId13"/>
    <p:sldId id="317" r:id="rId14"/>
    <p:sldId id="333" r:id="rId15"/>
    <p:sldId id="262" r:id="rId1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D"/>
    <a:srgbClr val="ACDD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3" autoAdjust="0"/>
    <p:restoredTop sz="86386" autoAdjust="0"/>
  </p:normalViewPr>
  <p:slideViewPr>
    <p:cSldViewPr snapToGrid="0" snapToObjects="1">
      <p:cViewPr varScale="1">
        <p:scale>
          <a:sx n="127" d="100"/>
          <a:sy n="127" d="100"/>
        </p:scale>
        <p:origin x="20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54D8031-35CD-C140-BEA7-B0281B2978D7}" type="datetimeFigureOut">
              <a:rPr lang="en-US" smtClean="0"/>
              <a:t>10/12/23</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A6C802A-4528-AE40-B407-B3D09B86A346}" type="slidenum">
              <a:rPr lang="en-US" smtClean="0"/>
              <a:t>‹#›</a:t>
            </a:fld>
            <a:endParaRPr lang="en-US" dirty="0"/>
          </a:p>
        </p:txBody>
      </p:sp>
    </p:spTree>
    <p:extLst>
      <p:ext uri="{BB962C8B-B14F-4D97-AF65-F5344CB8AC3E}">
        <p14:creationId xmlns:p14="http://schemas.microsoft.com/office/powerpoint/2010/main" val="3710166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2052F4F-A629-BE44-91F1-81722875E4F0}" type="datetimeFigureOut">
              <a:rPr lang="en-US" smtClean="0"/>
              <a:t>10/12/23</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97E489-703B-FC4A-A3AE-91BA4382C560}" type="slidenum">
              <a:rPr lang="en-US" smtClean="0"/>
              <a:t>‹#›</a:t>
            </a:fld>
            <a:endParaRPr lang="en-US"/>
          </a:p>
        </p:txBody>
      </p:sp>
    </p:spTree>
    <p:extLst>
      <p:ext uri="{BB962C8B-B14F-4D97-AF65-F5344CB8AC3E}">
        <p14:creationId xmlns:p14="http://schemas.microsoft.com/office/powerpoint/2010/main" val="773857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97E489-703B-FC4A-A3AE-91BA4382C560}" type="slidenum">
              <a:rPr lang="en-US" smtClean="0"/>
              <a:t>2</a:t>
            </a:fld>
            <a:endParaRPr lang="en-US"/>
          </a:p>
        </p:txBody>
      </p:sp>
    </p:spTree>
    <p:extLst>
      <p:ext uri="{BB962C8B-B14F-4D97-AF65-F5344CB8AC3E}">
        <p14:creationId xmlns:p14="http://schemas.microsoft.com/office/powerpoint/2010/main" val="20095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97E489-703B-FC4A-A3AE-91BA4382C560}" type="slidenum">
              <a:rPr lang="en-US" smtClean="0"/>
              <a:t>3</a:t>
            </a:fld>
            <a:endParaRPr lang="en-US"/>
          </a:p>
        </p:txBody>
      </p:sp>
    </p:spTree>
    <p:extLst>
      <p:ext uri="{BB962C8B-B14F-4D97-AF65-F5344CB8AC3E}">
        <p14:creationId xmlns:p14="http://schemas.microsoft.com/office/powerpoint/2010/main" val="26589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97E489-703B-FC4A-A3AE-91BA4382C560}" type="slidenum">
              <a:rPr lang="en-US" smtClean="0"/>
              <a:t>4</a:t>
            </a:fld>
            <a:endParaRPr lang="en-US"/>
          </a:p>
        </p:txBody>
      </p:sp>
    </p:spTree>
    <p:extLst>
      <p:ext uri="{BB962C8B-B14F-4D97-AF65-F5344CB8AC3E}">
        <p14:creationId xmlns:p14="http://schemas.microsoft.com/office/powerpoint/2010/main" val="123837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97E489-703B-FC4A-A3AE-91BA4382C560}" type="slidenum">
              <a:rPr lang="en-US" smtClean="0"/>
              <a:t>10</a:t>
            </a:fld>
            <a:endParaRPr lang="en-US"/>
          </a:p>
        </p:txBody>
      </p:sp>
    </p:spTree>
    <p:extLst>
      <p:ext uri="{BB962C8B-B14F-4D97-AF65-F5344CB8AC3E}">
        <p14:creationId xmlns:p14="http://schemas.microsoft.com/office/powerpoint/2010/main" val="169637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97E489-703B-FC4A-A3AE-91BA4382C560}" type="slidenum">
              <a:rPr lang="en-US" smtClean="0"/>
              <a:t>12</a:t>
            </a:fld>
            <a:endParaRPr lang="en-US"/>
          </a:p>
        </p:txBody>
      </p:sp>
    </p:spTree>
    <p:extLst>
      <p:ext uri="{BB962C8B-B14F-4D97-AF65-F5344CB8AC3E}">
        <p14:creationId xmlns:p14="http://schemas.microsoft.com/office/powerpoint/2010/main" val="27901450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2" descr="Z:\Downloads\images\Screen-Hill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241" r="26943"/>
          <a:stretch/>
        </p:blipFill>
        <p:spPr bwMode="auto">
          <a:xfrm>
            <a:off x="1" y="4623758"/>
            <a:ext cx="9144000" cy="223424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hasCustomPrompt="1"/>
          </p:nvPr>
        </p:nvSpPr>
        <p:spPr>
          <a:xfrm>
            <a:off x="189781" y="189780"/>
            <a:ext cx="8764438" cy="2225235"/>
          </a:xfrm>
          <a:prstGeom prst="rect">
            <a:avLst/>
          </a:prstGeom>
        </p:spPr>
        <p:txBody>
          <a:bodyPr/>
          <a:lstStyle>
            <a:lvl1pPr>
              <a:spcBef>
                <a:spcPts val="0"/>
              </a:spcBef>
              <a:defRPr baseline="0">
                <a:solidFill>
                  <a:schemeClr val="tx2"/>
                </a:solidFill>
              </a:defRPr>
            </a:lvl1pPr>
          </a:lstStyle>
          <a:p>
            <a:r>
              <a:rPr lang="cy-GB" noProof="0" dirty="0"/>
              <a:t>» Cymraeg / Teitl</a:t>
            </a:r>
          </a:p>
        </p:txBody>
      </p:sp>
      <p:sp>
        <p:nvSpPr>
          <p:cNvPr id="3" name="Subtitle 2"/>
          <p:cNvSpPr>
            <a:spLocks noGrp="1"/>
          </p:cNvSpPr>
          <p:nvPr>
            <p:ph type="subTitle" idx="1" hasCustomPrompt="1"/>
          </p:nvPr>
        </p:nvSpPr>
        <p:spPr>
          <a:xfrm>
            <a:off x="189781" y="2415015"/>
            <a:ext cx="8764438" cy="2225235"/>
          </a:xfrm>
          <a:prstGeom prst="rect">
            <a:avLst/>
          </a:prstGeom>
        </p:spPr>
        <p:txBody>
          <a:bodyPr anchor="ctr">
            <a:normAutofit/>
          </a:bodyPr>
          <a:lstStyle>
            <a:lvl1pPr marL="0" indent="0" algn="ctr">
              <a:spcBef>
                <a:spcPts val="0"/>
              </a:spcBef>
              <a:buNone/>
              <a:defRPr sz="4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 English / Title</a:t>
            </a:r>
          </a:p>
        </p:txBody>
      </p:sp>
      <p:sp>
        <p:nvSpPr>
          <p:cNvPr id="5" name="Footer Placeholder 4"/>
          <p:cNvSpPr>
            <a:spLocks noGrp="1"/>
          </p:cNvSpPr>
          <p:nvPr>
            <p:ph type="ftr" sz="quarter" idx="11"/>
          </p:nvPr>
        </p:nvSpPr>
        <p:spPr>
          <a:xfrm>
            <a:off x="1305548" y="5931067"/>
            <a:ext cx="7743560" cy="312170"/>
          </a:xfrm>
        </p:spPr>
        <p:txBody>
          <a:bodyPr/>
          <a:lstStyle>
            <a:lvl1pPr algn="ctr">
              <a:defRPr/>
            </a:lvl1pPr>
          </a:lstStyle>
          <a:p>
            <a:endParaRPr lang="en-GB" noProof="0"/>
          </a:p>
        </p:txBody>
      </p:sp>
      <p:sp>
        <p:nvSpPr>
          <p:cNvPr id="6" name="Slide Number Placeholder 5"/>
          <p:cNvSpPr>
            <a:spLocks noGrp="1"/>
          </p:cNvSpPr>
          <p:nvPr>
            <p:ph type="sldNum" sz="quarter" idx="12"/>
          </p:nvPr>
        </p:nvSpPr>
        <p:spPr/>
        <p:txBody>
          <a:bodyPr/>
          <a:lstStyle/>
          <a:p>
            <a:fld id="{4BA0BEB8-FF74-1A46-B145-BC8D37F99235}" type="slidenum">
              <a:rPr lang="en-GB" noProof="0" smtClean="0"/>
              <a:t>‹#›</a:t>
            </a:fld>
            <a:endParaRPr lang="en-GB" noProof="0"/>
          </a:p>
        </p:txBody>
      </p:sp>
      <p:pic>
        <p:nvPicPr>
          <p:cNvPr id="20" name="Picture 7" descr="Z:\Google Drive\Logos\Welsh_Government_Logo_Black-RENDERED.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9306" y="4886326"/>
            <a:ext cx="1165774" cy="116577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Z:\Downloads\images\Crest_DPP_30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6306"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Z:\Downloads\images\Crest_GWP_300.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04832"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5" descr="Z:\Downloads\images\Crest_NWP_300.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3358"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6" descr="Z:\Downloads\images\Crest_SWP_300.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01884"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Date Placeholder 3"/>
          <p:cNvSpPr>
            <a:spLocks noGrp="1"/>
          </p:cNvSpPr>
          <p:nvPr>
            <p:ph type="dt" sz="half" idx="10"/>
          </p:nvPr>
        </p:nvSpPr>
        <p:spPr>
          <a:xfrm>
            <a:off x="7185686" y="6263610"/>
            <a:ext cx="1244472" cy="312170"/>
          </a:xfrm>
        </p:spPr>
        <p:txBody>
          <a:bodyPr/>
          <a:lstStyle/>
          <a:p>
            <a:fld id="{110AE7D1-6754-474F-8D4A-A133102F4C7D}" type="datetimeFigureOut">
              <a:rPr lang="en-GB" noProof="0" smtClean="0"/>
              <a:t>12/10/2023</a:t>
            </a:fld>
            <a:endParaRPr lang="en-GB" noProof="0" dirty="0"/>
          </a:p>
        </p:txBody>
      </p:sp>
      <p:pic>
        <p:nvPicPr>
          <p:cNvPr id="8" name="Picture 7">
            <a:extLst>
              <a:ext uri="{FF2B5EF4-FFF2-40B4-BE49-F238E27FC236}">
                <a16:creationId xmlns:a16="http://schemas.microsoft.com/office/drawing/2014/main" id="{EE0AD202-E08B-7146-88BB-66CB76E8AA38}"/>
              </a:ext>
            </a:extLst>
          </p:cNvPr>
          <p:cNvPicPr>
            <a:picLocks noChangeAspect="1"/>
          </p:cNvPicPr>
          <p:nvPr userDrawn="1"/>
        </p:nvPicPr>
        <p:blipFill>
          <a:blip r:embed="rId8"/>
          <a:stretch>
            <a:fillRect/>
          </a:stretch>
        </p:blipFill>
        <p:spPr>
          <a:xfrm>
            <a:off x="6750411" y="4892010"/>
            <a:ext cx="2298697" cy="1160090"/>
          </a:xfrm>
          <a:prstGeom prst="rect">
            <a:avLst/>
          </a:prstGeom>
        </p:spPr>
      </p:pic>
    </p:spTree>
    <p:extLst>
      <p:ext uri="{BB962C8B-B14F-4D97-AF65-F5344CB8AC3E}">
        <p14:creationId xmlns:p14="http://schemas.microsoft.com/office/powerpoint/2010/main" val="165282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ingual Columns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0" name="Text Placeholder 2">
            <a:extLst>
              <a:ext uri="{FF2B5EF4-FFF2-40B4-BE49-F238E27FC236}">
                <a16:creationId xmlns:a16="http://schemas.microsoft.com/office/drawing/2014/main" id="{BE0F0629-727C-CA4A-A9D2-9D91860719C1}"/>
              </a:ext>
            </a:extLst>
          </p:cNvPr>
          <p:cNvSpPr>
            <a:spLocks noGrp="1"/>
          </p:cNvSpPr>
          <p:nvPr>
            <p:ph type="body" idx="1" hasCustomPrompt="1"/>
          </p:nvPr>
        </p:nvSpPr>
        <p:spPr>
          <a:xfrm>
            <a:off x="546964" y="506291"/>
            <a:ext cx="3962112" cy="1109326"/>
          </a:xfrm>
          <a:prstGeom prst="rect">
            <a:avLst/>
          </a:prstGeom>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11" name="Text Placeholder 4">
            <a:extLst>
              <a:ext uri="{FF2B5EF4-FFF2-40B4-BE49-F238E27FC236}">
                <a16:creationId xmlns:a16="http://schemas.microsoft.com/office/drawing/2014/main" id="{5401838C-7851-7148-9489-E440F663BDA4}"/>
              </a:ext>
            </a:extLst>
          </p:cNvPr>
          <p:cNvSpPr>
            <a:spLocks noGrp="1"/>
          </p:cNvSpPr>
          <p:nvPr>
            <p:ph type="body" sz="quarter" idx="3" hasCustomPrompt="1"/>
          </p:nvPr>
        </p:nvSpPr>
        <p:spPr>
          <a:xfrm>
            <a:off x="4631040" y="506291"/>
            <a:ext cx="3958230" cy="1109326"/>
          </a:xfrm>
          <a:prstGeom prst="rect">
            <a:avLst/>
          </a:prstGeom>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12" name="Content Placeholder 3">
            <a:extLst>
              <a:ext uri="{FF2B5EF4-FFF2-40B4-BE49-F238E27FC236}">
                <a16:creationId xmlns:a16="http://schemas.microsoft.com/office/drawing/2014/main" id="{16BFE964-5424-9E4C-BCAB-CB89193016A5}"/>
              </a:ext>
            </a:extLst>
          </p:cNvPr>
          <p:cNvSpPr>
            <a:spLocks noGrp="1"/>
          </p:cNvSpPr>
          <p:nvPr>
            <p:ph sz="half" idx="2" hasCustomPrompt="1"/>
          </p:nvPr>
        </p:nvSpPr>
        <p:spPr>
          <a:xfrm>
            <a:off x="550847" y="1684627"/>
            <a:ext cx="3962112" cy="4372142"/>
          </a:xfrm>
          <a:prstGeom prst="rect">
            <a:avLst/>
          </a:prstGeom>
        </p:spPr>
        <p:txBody>
          <a:bodyPr/>
          <a:lstStyle>
            <a:lvl1pPr>
              <a:defRPr sz="2400" baseline="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Cymraeg / Colofn 1</a:t>
            </a:r>
          </a:p>
        </p:txBody>
      </p:sp>
      <p:sp>
        <p:nvSpPr>
          <p:cNvPr id="13" name="Content Placeholder 5">
            <a:extLst>
              <a:ext uri="{FF2B5EF4-FFF2-40B4-BE49-F238E27FC236}">
                <a16:creationId xmlns:a16="http://schemas.microsoft.com/office/drawing/2014/main" id="{1AE2F3D2-91A1-2142-8B12-56F21A2B4F2C}"/>
              </a:ext>
            </a:extLst>
          </p:cNvPr>
          <p:cNvSpPr>
            <a:spLocks noGrp="1"/>
          </p:cNvSpPr>
          <p:nvPr>
            <p:ph sz="quarter" idx="4" hasCustomPrompt="1"/>
          </p:nvPr>
        </p:nvSpPr>
        <p:spPr>
          <a:xfrm>
            <a:off x="4634923" y="1684627"/>
            <a:ext cx="3958230" cy="4372142"/>
          </a:xfrm>
          <a:prstGeom prst="rect">
            <a:avLst/>
          </a:prstGeo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 English / Column 2</a:t>
            </a:r>
          </a:p>
        </p:txBody>
      </p:sp>
    </p:spTree>
    <p:extLst>
      <p:ext uri="{BB962C8B-B14F-4D97-AF65-F5344CB8AC3E}">
        <p14:creationId xmlns:p14="http://schemas.microsoft.com/office/powerpoint/2010/main" val="184190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ingual Columns Highlight">
    <p:spTree>
      <p:nvGrpSpPr>
        <p:cNvPr id="1" name=""/>
        <p:cNvGrpSpPr/>
        <p:nvPr/>
      </p:nvGrpSpPr>
      <p:grpSpPr>
        <a:xfrm>
          <a:off x="0" y="0"/>
          <a:ext cx="0" cy="0"/>
          <a:chOff x="0" y="0"/>
          <a:chExt cx="0" cy="0"/>
        </a:xfrm>
      </p:grpSpPr>
      <p:sp>
        <p:nvSpPr>
          <p:cNvPr id="10" name="Rectangle 9"/>
          <p:cNvSpPr/>
          <p:nvPr userDrawn="1"/>
        </p:nvSpPr>
        <p:spPr>
          <a:xfrm>
            <a:off x="4631040" y="506291"/>
            <a:ext cx="3958230" cy="5550478"/>
          </a:xfrm>
          <a:prstGeom prst="rect">
            <a:avLst/>
          </a:prstGeom>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Rectangle 1"/>
          <p:cNvSpPr/>
          <p:nvPr userDrawn="1"/>
        </p:nvSpPr>
        <p:spPr>
          <a:xfrm>
            <a:off x="546964" y="506291"/>
            <a:ext cx="3962112" cy="5550478"/>
          </a:xfrm>
          <a:prstGeom prst="rect">
            <a:avLst/>
          </a:prstGeom>
          <a:solidFill>
            <a:schemeClr val="bg2"/>
          </a:solidFill>
          <a:ln>
            <a:solidFill>
              <a:schemeClr val="bg2">
                <a:lumMod val="9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1" name="Text Placeholder 2"/>
          <p:cNvSpPr>
            <a:spLocks noGrp="1"/>
          </p:cNvSpPr>
          <p:nvPr>
            <p:ph type="body" idx="1" hasCustomPrompt="1"/>
          </p:nvPr>
        </p:nvSpPr>
        <p:spPr>
          <a:xfrm>
            <a:off x="546964" y="506291"/>
            <a:ext cx="3962112" cy="1109326"/>
          </a:xfrm>
          <a:prstGeom prst="rect">
            <a:avLst/>
          </a:prstGeom>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12" name="Text Placeholder 4"/>
          <p:cNvSpPr>
            <a:spLocks noGrp="1"/>
          </p:cNvSpPr>
          <p:nvPr>
            <p:ph type="body" sz="quarter" idx="3" hasCustomPrompt="1"/>
          </p:nvPr>
        </p:nvSpPr>
        <p:spPr>
          <a:xfrm>
            <a:off x="4631040" y="506291"/>
            <a:ext cx="3958230" cy="1109326"/>
          </a:xfrm>
          <a:prstGeom prst="rect">
            <a:avLst/>
          </a:prstGeom>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13" name="Content Placeholder 3"/>
          <p:cNvSpPr>
            <a:spLocks noGrp="1"/>
          </p:cNvSpPr>
          <p:nvPr>
            <p:ph sz="half" idx="2" hasCustomPrompt="1"/>
          </p:nvPr>
        </p:nvSpPr>
        <p:spPr>
          <a:xfrm>
            <a:off x="550847" y="1684627"/>
            <a:ext cx="3962112" cy="4372142"/>
          </a:xfrm>
          <a:prstGeom prst="rect">
            <a:avLst/>
          </a:prstGeom>
        </p:spPr>
        <p:txBody>
          <a:bodyPr/>
          <a:lstStyle>
            <a:lvl1pPr>
              <a:defRPr sz="2400" baseline="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Cymraeg / Colofn 1</a:t>
            </a:r>
          </a:p>
        </p:txBody>
      </p:sp>
      <p:sp>
        <p:nvSpPr>
          <p:cNvPr id="14" name="Content Placeholder 5"/>
          <p:cNvSpPr>
            <a:spLocks noGrp="1"/>
          </p:cNvSpPr>
          <p:nvPr>
            <p:ph sz="quarter" idx="4" hasCustomPrompt="1"/>
          </p:nvPr>
        </p:nvSpPr>
        <p:spPr>
          <a:xfrm>
            <a:off x="4634923" y="1684627"/>
            <a:ext cx="3958230" cy="4372142"/>
          </a:xfrm>
          <a:prstGeom prst="rect">
            <a:avLst/>
          </a:prstGeo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 English / Column 2</a:t>
            </a:r>
          </a:p>
        </p:txBody>
      </p:sp>
    </p:spTree>
    <p:extLst>
      <p:ext uri="{BB962C8B-B14F-4D97-AF65-F5344CB8AC3E}">
        <p14:creationId xmlns:p14="http://schemas.microsoft.com/office/powerpoint/2010/main" val="3574464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noProof="0" dirty="0"/>
          </a:p>
        </p:txBody>
      </p:sp>
      <p:sp>
        <p:nvSpPr>
          <p:cNvPr id="5" name="Date Placeholder 4"/>
          <p:cNvSpPr>
            <a:spLocks noGrp="1"/>
          </p:cNvSpPr>
          <p:nvPr>
            <p:ph type="dt" sz="half" idx="10"/>
          </p:nvPr>
        </p:nvSpPr>
        <p:spPr/>
        <p:txBody>
          <a:bodyPr/>
          <a:lstStyle/>
          <a:p>
            <a:fld id="{110AE7D1-6754-474F-8D4A-A133102F4C7D}" type="datetimeFigureOut">
              <a:rPr lang="en-GB" noProof="0" smtClean="0"/>
              <a:t>12/10/2023</a:t>
            </a:fld>
            <a:endParaRPr lang="en-GB" noProof="0" dirty="0"/>
          </a:p>
        </p:txBody>
      </p:sp>
      <p:sp>
        <p:nvSpPr>
          <p:cNvPr id="7" name="Slide Number Placeholder 6"/>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3" name="Content Placeholder 11"/>
          <p:cNvSpPr>
            <a:spLocks noGrp="1"/>
          </p:cNvSpPr>
          <p:nvPr>
            <p:ph sz="quarter" idx="14"/>
          </p:nvPr>
        </p:nvSpPr>
        <p:spPr>
          <a:xfrm>
            <a:off x="546437" y="2444728"/>
            <a:ext cx="8042960" cy="37322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4"/>
          <p:cNvSpPr>
            <a:spLocks noGrp="1"/>
          </p:cNvSpPr>
          <p:nvPr>
            <p:ph type="body" sz="quarter" idx="15" hasCustomPrompt="1"/>
          </p:nvPr>
        </p:nvSpPr>
        <p:spPr>
          <a:xfrm>
            <a:off x="546438" y="506290"/>
            <a:ext cx="8042960" cy="936825"/>
          </a:xfrm>
          <a:prstGeom prst="rect">
            <a:avLst/>
          </a:prstGeom>
        </p:spPr>
        <p:txBody>
          <a:bodyPr anchor="ctr">
            <a:no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17" name="Text Placeholder 9"/>
          <p:cNvSpPr>
            <a:spLocks noGrp="1"/>
          </p:cNvSpPr>
          <p:nvPr>
            <p:ph type="body" sz="quarter" idx="16" hasCustomPrompt="1"/>
          </p:nvPr>
        </p:nvSpPr>
        <p:spPr>
          <a:xfrm>
            <a:off x="546438" y="1488915"/>
            <a:ext cx="8042959" cy="910014"/>
          </a:xfrm>
          <a:prstGeom prst="rect">
            <a:avLst/>
          </a:prstGeom>
        </p:spPr>
        <p:txBody>
          <a:bodyPr/>
          <a:lstStyle>
            <a:lvl1pPr marL="0" indent="0">
              <a:buFont typeface="Arial" pitchFamily="34" charset="0"/>
              <a:buNone/>
              <a:defRPr sz="2400" b="0">
                <a:solidFill>
                  <a:schemeClr val="tx1"/>
                </a:solidFill>
              </a:defRPr>
            </a:lvl1pPr>
            <a:lvl2pPr marL="457200" indent="0">
              <a:buFont typeface="Arial" pitchFamily="34" charset="0"/>
              <a:buNone/>
              <a:defRPr>
                <a:solidFill>
                  <a:schemeClr val="tx2"/>
                </a:solidFill>
              </a:defRPr>
            </a:lvl2pPr>
            <a:lvl3pPr marL="914400" indent="0">
              <a:buFont typeface="Arial" pitchFamily="34" charset="0"/>
              <a:buNone/>
              <a:defRPr>
                <a:solidFill>
                  <a:schemeClr val="tx2"/>
                </a:solidFill>
              </a:defRPr>
            </a:lvl3pPr>
            <a:lvl4pPr marL="1371600" indent="0">
              <a:buFont typeface="Arial" pitchFamily="34" charset="0"/>
              <a:buNone/>
              <a:defRPr>
                <a:solidFill>
                  <a:schemeClr val="tx2"/>
                </a:solidFill>
              </a:defRPr>
            </a:lvl4pPr>
            <a:lvl5pPr marL="1828800" indent="0">
              <a:buFont typeface="Arial" pitchFamily="34" charset="0"/>
              <a:buNone/>
              <a:defRPr>
                <a:solidFill>
                  <a:schemeClr val="tx2"/>
                </a:solidFill>
              </a:defRPr>
            </a:lvl5pPr>
          </a:lstStyle>
          <a:p>
            <a:pPr lvl="0"/>
            <a:r>
              <a:rPr lang="cy-GB" noProof="0" dirty="0"/>
              <a:t>» Testun</a:t>
            </a:r>
          </a:p>
        </p:txBody>
      </p:sp>
    </p:spTree>
    <p:extLst>
      <p:ext uri="{BB962C8B-B14F-4D97-AF65-F5344CB8AC3E}">
        <p14:creationId xmlns:p14="http://schemas.microsoft.com/office/powerpoint/2010/main" val="201893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1" name="Text Placeholder 2">
            <a:extLst>
              <a:ext uri="{FF2B5EF4-FFF2-40B4-BE49-F238E27FC236}">
                <a16:creationId xmlns:a16="http://schemas.microsoft.com/office/drawing/2014/main" id="{5626E836-9D17-404C-9120-F7183A977F19}"/>
              </a:ext>
            </a:extLst>
          </p:cNvPr>
          <p:cNvSpPr>
            <a:spLocks noGrp="1"/>
          </p:cNvSpPr>
          <p:nvPr>
            <p:ph type="body" idx="1" hasCustomPrompt="1"/>
          </p:nvPr>
        </p:nvSpPr>
        <p:spPr>
          <a:xfrm>
            <a:off x="546437" y="515877"/>
            <a:ext cx="3962639" cy="918627"/>
          </a:xfrm>
          <a:prstGeom prst="rect">
            <a:avLst/>
          </a:prstGeom>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13" name="Text Placeholder 4">
            <a:extLst>
              <a:ext uri="{FF2B5EF4-FFF2-40B4-BE49-F238E27FC236}">
                <a16:creationId xmlns:a16="http://schemas.microsoft.com/office/drawing/2014/main" id="{0CD0EC58-EAC4-5040-9917-9EB290DB3E8B}"/>
              </a:ext>
            </a:extLst>
          </p:cNvPr>
          <p:cNvSpPr>
            <a:spLocks noGrp="1"/>
          </p:cNvSpPr>
          <p:nvPr>
            <p:ph type="body" sz="quarter" idx="3" hasCustomPrompt="1"/>
          </p:nvPr>
        </p:nvSpPr>
        <p:spPr>
          <a:xfrm>
            <a:off x="4634922" y="515877"/>
            <a:ext cx="3954347" cy="918627"/>
          </a:xfrm>
          <a:prstGeom prst="rect">
            <a:avLst/>
          </a:prstGeom>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14" name="Text Placeholder 9">
            <a:extLst>
              <a:ext uri="{FF2B5EF4-FFF2-40B4-BE49-F238E27FC236}">
                <a16:creationId xmlns:a16="http://schemas.microsoft.com/office/drawing/2014/main" id="{13D30D2E-9CFA-CA44-8AD5-80D112AF2489}"/>
              </a:ext>
            </a:extLst>
          </p:cNvPr>
          <p:cNvSpPr>
            <a:spLocks noGrp="1"/>
          </p:cNvSpPr>
          <p:nvPr>
            <p:ph type="body" sz="quarter" idx="13" hasCustomPrompt="1"/>
          </p:nvPr>
        </p:nvSpPr>
        <p:spPr>
          <a:xfrm>
            <a:off x="546964" y="1480302"/>
            <a:ext cx="3966299" cy="918627"/>
          </a:xfrm>
          <a:prstGeom prst="rect">
            <a:avLst/>
          </a:prstGeom>
        </p:spPr>
        <p:txBody>
          <a:bodyPr>
            <a:normAutofit/>
          </a:bodyPr>
          <a:lstStyle>
            <a:lvl1pPr marL="0" indent="0">
              <a:buFont typeface="Arial" pitchFamily="34" charset="0"/>
              <a:buNone/>
              <a:defRPr sz="2400" b="0">
                <a:solidFill>
                  <a:schemeClr val="tx2"/>
                </a:solidFill>
              </a:defRPr>
            </a:lvl1pPr>
            <a:lvl2pPr marL="457200" indent="0">
              <a:buFont typeface="Arial" pitchFamily="34" charset="0"/>
              <a:buNone/>
              <a:defRPr>
                <a:solidFill>
                  <a:schemeClr val="tx2"/>
                </a:solidFill>
              </a:defRPr>
            </a:lvl2pPr>
            <a:lvl3pPr marL="914400" indent="0">
              <a:buFont typeface="Arial" pitchFamily="34" charset="0"/>
              <a:buNone/>
              <a:defRPr>
                <a:solidFill>
                  <a:schemeClr val="tx2"/>
                </a:solidFill>
              </a:defRPr>
            </a:lvl3pPr>
            <a:lvl4pPr marL="1371600" indent="0">
              <a:buFont typeface="Arial" pitchFamily="34" charset="0"/>
              <a:buNone/>
              <a:defRPr>
                <a:solidFill>
                  <a:schemeClr val="tx2"/>
                </a:solidFill>
              </a:defRPr>
            </a:lvl4pPr>
            <a:lvl5pPr marL="1828800" indent="0">
              <a:buFont typeface="Arial" pitchFamily="34" charset="0"/>
              <a:buNone/>
              <a:defRPr>
                <a:solidFill>
                  <a:schemeClr val="tx2"/>
                </a:solidFill>
              </a:defRPr>
            </a:lvl5pPr>
          </a:lstStyle>
          <a:p>
            <a:pPr lvl="0"/>
            <a:r>
              <a:rPr lang="cy-GB" noProof="0" dirty="0"/>
              <a:t>» Testun</a:t>
            </a:r>
          </a:p>
        </p:txBody>
      </p:sp>
      <p:sp>
        <p:nvSpPr>
          <p:cNvPr id="15" name="Text Placeholder 9">
            <a:extLst>
              <a:ext uri="{FF2B5EF4-FFF2-40B4-BE49-F238E27FC236}">
                <a16:creationId xmlns:a16="http://schemas.microsoft.com/office/drawing/2014/main" id="{A4E143C7-A5C8-A246-BC53-B1C4F1B3F838}"/>
              </a:ext>
            </a:extLst>
          </p:cNvPr>
          <p:cNvSpPr>
            <a:spLocks noGrp="1"/>
          </p:cNvSpPr>
          <p:nvPr>
            <p:ph type="body" sz="quarter" idx="14" hasCustomPrompt="1"/>
          </p:nvPr>
        </p:nvSpPr>
        <p:spPr>
          <a:xfrm>
            <a:off x="4631398" y="1480302"/>
            <a:ext cx="3958000" cy="918627"/>
          </a:xfrm>
          <a:prstGeom prst="rect">
            <a:avLst/>
          </a:prstGeom>
        </p:spPr>
        <p:txBody>
          <a:bodyPr/>
          <a:lstStyle>
            <a:lvl1pPr marL="0" indent="0">
              <a:buFont typeface="Arial" pitchFamily="34" charset="0"/>
              <a:buNone/>
              <a:defRPr sz="2400" b="0">
                <a:solidFill>
                  <a:schemeClr val="tx1"/>
                </a:solidFill>
              </a:defRPr>
            </a:lvl1pPr>
            <a:lvl2pPr marL="457200" indent="0">
              <a:buFont typeface="Arial" pitchFamily="34" charset="0"/>
              <a:buNone/>
              <a:defRPr>
                <a:solidFill>
                  <a:schemeClr val="tx2"/>
                </a:solidFill>
              </a:defRPr>
            </a:lvl2pPr>
            <a:lvl3pPr marL="914400" indent="0">
              <a:buFont typeface="Arial" pitchFamily="34" charset="0"/>
              <a:buNone/>
              <a:defRPr>
                <a:solidFill>
                  <a:schemeClr val="tx2"/>
                </a:solidFill>
              </a:defRPr>
            </a:lvl3pPr>
            <a:lvl4pPr marL="1371600" indent="0">
              <a:buFont typeface="Arial" pitchFamily="34" charset="0"/>
              <a:buNone/>
              <a:defRPr>
                <a:solidFill>
                  <a:schemeClr val="tx2"/>
                </a:solidFill>
              </a:defRPr>
            </a:lvl4pPr>
            <a:lvl5pPr marL="1828800" indent="0">
              <a:buFont typeface="Arial" pitchFamily="34" charset="0"/>
              <a:buNone/>
              <a:defRPr>
                <a:solidFill>
                  <a:schemeClr val="tx2"/>
                </a:solidFill>
              </a:defRPr>
            </a:lvl5pPr>
          </a:lstStyle>
          <a:p>
            <a:pPr lvl="0"/>
            <a:r>
              <a:rPr lang="en-GB" noProof="0" dirty="0"/>
              <a:t>» Text</a:t>
            </a:r>
          </a:p>
        </p:txBody>
      </p:sp>
      <p:sp>
        <p:nvSpPr>
          <p:cNvPr id="16" name="Content Placeholder 3">
            <a:extLst>
              <a:ext uri="{FF2B5EF4-FFF2-40B4-BE49-F238E27FC236}">
                <a16:creationId xmlns:a16="http://schemas.microsoft.com/office/drawing/2014/main" id="{D7FD5C7E-3841-1247-8695-81F14BE97281}"/>
              </a:ext>
            </a:extLst>
          </p:cNvPr>
          <p:cNvSpPr>
            <a:spLocks noGrp="1"/>
          </p:cNvSpPr>
          <p:nvPr>
            <p:ph sz="half" idx="2" hasCustomPrompt="1"/>
          </p:nvPr>
        </p:nvSpPr>
        <p:spPr>
          <a:xfrm>
            <a:off x="550320" y="2444728"/>
            <a:ext cx="3962639" cy="3628182"/>
          </a:xfrm>
          <a:prstGeom prst="rect">
            <a:avLst/>
          </a:prstGeom>
        </p:spPr>
        <p:txBody>
          <a:bodyPr/>
          <a:lstStyle>
            <a:lvl1pPr>
              <a:defRPr sz="2400" baseline="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Cynnwys 1</a:t>
            </a:r>
          </a:p>
        </p:txBody>
      </p:sp>
      <p:sp>
        <p:nvSpPr>
          <p:cNvPr id="17" name="Content Placeholder 5">
            <a:extLst>
              <a:ext uri="{FF2B5EF4-FFF2-40B4-BE49-F238E27FC236}">
                <a16:creationId xmlns:a16="http://schemas.microsoft.com/office/drawing/2014/main" id="{39350373-8BA4-C148-9F1B-BB6B93BF155C}"/>
              </a:ext>
            </a:extLst>
          </p:cNvPr>
          <p:cNvSpPr>
            <a:spLocks noGrp="1"/>
          </p:cNvSpPr>
          <p:nvPr>
            <p:ph sz="quarter" idx="4" hasCustomPrompt="1"/>
          </p:nvPr>
        </p:nvSpPr>
        <p:spPr>
          <a:xfrm>
            <a:off x="4634922" y="2444727"/>
            <a:ext cx="3954347" cy="3628183"/>
          </a:xfrm>
          <a:prstGeom prst="rect">
            <a:avLst/>
          </a:prstGeo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 Content 2</a:t>
            </a:r>
          </a:p>
        </p:txBody>
      </p:sp>
    </p:spTree>
    <p:extLst>
      <p:ext uri="{BB962C8B-B14F-4D97-AF65-F5344CB8AC3E}">
        <p14:creationId xmlns:p14="http://schemas.microsoft.com/office/powerpoint/2010/main" val="143906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Highligh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3" name="Rectangle 12">
            <a:extLst>
              <a:ext uri="{FF2B5EF4-FFF2-40B4-BE49-F238E27FC236}">
                <a16:creationId xmlns:a16="http://schemas.microsoft.com/office/drawing/2014/main" id="{45EC4B0D-2BD5-B640-81A1-AAA6D1DF6E7A}"/>
              </a:ext>
            </a:extLst>
          </p:cNvPr>
          <p:cNvSpPr/>
          <p:nvPr userDrawn="1"/>
        </p:nvSpPr>
        <p:spPr>
          <a:xfrm>
            <a:off x="4631040" y="506291"/>
            <a:ext cx="3958230" cy="5550478"/>
          </a:xfrm>
          <a:prstGeom prst="rect">
            <a:avLst/>
          </a:prstGeom>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183F2D8F-979C-DA4D-BAF9-CE1AF976B9B3}"/>
              </a:ext>
            </a:extLst>
          </p:cNvPr>
          <p:cNvSpPr/>
          <p:nvPr userDrawn="1"/>
        </p:nvSpPr>
        <p:spPr>
          <a:xfrm>
            <a:off x="546964" y="506291"/>
            <a:ext cx="3962112" cy="5550478"/>
          </a:xfrm>
          <a:prstGeom prst="rect">
            <a:avLst/>
          </a:prstGeom>
          <a:solidFill>
            <a:schemeClr val="bg2"/>
          </a:solidFill>
          <a:ln>
            <a:solidFill>
              <a:schemeClr val="bg2">
                <a:lumMod val="9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Text Placeholder 2"/>
          <p:cNvSpPr>
            <a:spLocks noGrp="1"/>
          </p:cNvSpPr>
          <p:nvPr>
            <p:ph type="body" idx="1" hasCustomPrompt="1"/>
          </p:nvPr>
        </p:nvSpPr>
        <p:spPr>
          <a:xfrm>
            <a:off x="546437" y="515877"/>
            <a:ext cx="3962639" cy="918627"/>
          </a:xfrm>
          <a:prstGeom prst="rect">
            <a:avLst/>
          </a:prstGeom>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22" name="Text Placeholder 4"/>
          <p:cNvSpPr>
            <a:spLocks noGrp="1"/>
          </p:cNvSpPr>
          <p:nvPr>
            <p:ph type="body" sz="quarter" idx="3" hasCustomPrompt="1"/>
          </p:nvPr>
        </p:nvSpPr>
        <p:spPr>
          <a:xfrm>
            <a:off x="4634922" y="515877"/>
            <a:ext cx="3954347" cy="918627"/>
          </a:xfrm>
          <a:prstGeom prst="rect">
            <a:avLst/>
          </a:prstGeom>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23" name="Text Placeholder 9"/>
          <p:cNvSpPr>
            <a:spLocks noGrp="1"/>
          </p:cNvSpPr>
          <p:nvPr>
            <p:ph type="body" sz="quarter" idx="13" hasCustomPrompt="1"/>
          </p:nvPr>
        </p:nvSpPr>
        <p:spPr>
          <a:xfrm>
            <a:off x="546964" y="1480302"/>
            <a:ext cx="3966299" cy="918627"/>
          </a:xfrm>
          <a:prstGeom prst="rect">
            <a:avLst/>
          </a:prstGeom>
        </p:spPr>
        <p:txBody>
          <a:bodyPr>
            <a:normAutofit/>
          </a:bodyPr>
          <a:lstStyle>
            <a:lvl1pPr marL="0" indent="0">
              <a:buFont typeface="Arial" pitchFamily="34" charset="0"/>
              <a:buNone/>
              <a:defRPr sz="2400" b="0">
                <a:solidFill>
                  <a:schemeClr val="tx2"/>
                </a:solidFill>
              </a:defRPr>
            </a:lvl1pPr>
            <a:lvl2pPr marL="457200" indent="0">
              <a:buFont typeface="Arial" pitchFamily="34" charset="0"/>
              <a:buNone/>
              <a:defRPr>
                <a:solidFill>
                  <a:schemeClr val="tx2"/>
                </a:solidFill>
              </a:defRPr>
            </a:lvl2pPr>
            <a:lvl3pPr marL="914400" indent="0">
              <a:buFont typeface="Arial" pitchFamily="34" charset="0"/>
              <a:buNone/>
              <a:defRPr>
                <a:solidFill>
                  <a:schemeClr val="tx2"/>
                </a:solidFill>
              </a:defRPr>
            </a:lvl3pPr>
            <a:lvl4pPr marL="1371600" indent="0">
              <a:buFont typeface="Arial" pitchFamily="34" charset="0"/>
              <a:buNone/>
              <a:defRPr>
                <a:solidFill>
                  <a:schemeClr val="tx2"/>
                </a:solidFill>
              </a:defRPr>
            </a:lvl4pPr>
            <a:lvl5pPr marL="1828800" indent="0">
              <a:buFont typeface="Arial" pitchFamily="34" charset="0"/>
              <a:buNone/>
              <a:defRPr>
                <a:solidFill>
                  <a:schemeClr val="tx2"/>
                </a:solidFill>
              </a:defRPr>
            </a:lvl5pPr>
          </a:lstStyle>
          <a:p>
            <a:pPr lvl="0"/>
            <a:r>
              <a:rPr lang="cy-GB" noProof="0" dirty="0"/>
              <a:t>» Testun</a:t>
            </a:r>
          </a:p>
        </p:txBody>
      </p:sp>
      <p:sp>
        <p:nvSpPr>
          <p:cNvPr id="24" name="Text Placeholder 9"/>
          <p:cNvSpPr>
            <a:spLocks noGrp="1"/>
          </p:cNvSpPr>
          <p:nvPr>
            <p:ph type="body" sz="quarter" idx="14" hasCustomPrompt="1"/>
          </p:nvPr>
        </p:nvSpPr>
        <p:spPr>
          <a:xfrm>
            <a:off x="4631398" y="1480302"/>
            <a:ext cx="3958000" cy="918627"/>
          </a:xfrm>
          <a:prstGeom prst="rect">
            <a:avLst/>
          </a:prstGeom>
        </p:spPr>
        <p:txBody>
          <a:bodyPr/>
          <a:lstStyle>
            <a:lvl1pPr marL="0" indent="0">
              <a:buFont typeface="Arial" pitchFamily="34" charset="0"/>
              <a:buNone/>
              <a:defRPr sz="2400" b="0">
                <a:solidFill>
                  <a:schemeClr val="tx1"/>
                </a:solidFill>
              </a:defRPr>
            </a:lvl1pPr>
            <a:lvl2pPr marL="457200" indent="0">
              <a:buFont typeface="Arial" pitchFamily="34" charset="0"/>
              <a:buNone/>
              <a:defRPr>
                <a:solidFill>
                  <a:schemeClr val="tx2"/>
                </a:solidFill>
              </a:defRPr>
            </a:lvl2pPr>
            <a:lvl3pPr marL="914400" indent="0">
              <a:buFont typeface="Arial" pitchFamily="34" charset="0"/>
              <a:buNone/>
              <a:defRPr>
                <a:solidFill>
                  <a:schemeClr val="tx2"/>
                </a:solidFill>
              </a:defRPr>
            </a:lvl3pPr>
            <a:lvl4pPr marL="1371600" indent="0">
              <a:buFont typeface="Arial" pitchFamily="34" charset="0"/>
              <a:buNone/>
              <a:defRPr>
                <a:solidFill>
                  <a:schemeClr val="tx2"/>
                </a:solidFill>
              </a:defRPr>
            </a:lvl4pPr>
            <a:lvl5pPr marL="1828800" indent="0">
              <a:buFont typeface="Arial" pitchFamily="34" charset="0"/>
              <a:buNone/>
              <a:defRPr>
                <a:solidFill>
                  <a:schemeClr val="tx2"/>
                </a:solidFill>
              </a:defRPr>
            </a:lvl5pPr>
          </a:lstStyle>
          <a:p>
            <a:pPr lvl="0"/>
            <a:r>
              <a:rPr lang="en-GB" noProof="0" dirty="0"/>
              <a:t>» Text</a:t>
            </a:r>
          </a:p>
        </p:txBody>
      </p:sp>
      <p:sp>
        <p:nvSpPr>
          <p:cNvPr id="25" name="Content Placeholder 3"/>
          <p:cNvSpPr>
            <a:spLocks noGrp="1"/>
          </p:cNvSpPr>
          <p:nvPr>
            <p:ph sz="half" idx="2" hasCustomPrompt="1"/>
          </p:nvPr>
        </p:nvSpPr>
        <p:spPr>
          <a:xfrm>
            <a:off x="550320" y="2444728"/>
            <a:ext cx="3962639" cy="3628182"/>
          </a:xfrm>
          <a:prstGeom prst="rect">
            <a:avLst/>
          </a:prstGeom>
        </p:spPr>
        <p:txBody>
          <a:bodyPr/>
          <a:lstStyle>
            <a:lvl1pPr>
              <a:defRPr sz="2400" baseline="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Cynnwys 1</a:t>
            </a:r>
          </a:p>
        </p:txBody>
      </p:sp>
      <p:sp>
        <p:nvSpPr>
          <p:cNvPr id="26" name="Content Placeholder 5"/>
          <p:cNvSpPr>
            <a:spLocks noGrp="1"/>
          </p:cNvSpPr>
          <p:nvPr>
            <p:ph sz="quarter" idx="4" hasCustomPrompt="1"/>
          </p:nvPr>
        </p:nvSpPr>
        <p:spPr>
          <a:xfrm>
            <a:off x="4634922" y="2444727"/>
            <a:ext cx="3954347" cy="3628183"/>
          </a:xfrm>
          <a:prstGeom prst="rect">
            <a:avLst/>
          </a:prstGeo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 Content 2</a:t>
            </a:r>
          </a:p>
        </p:txBody>
      </p:sp>
    </p:spTree>
    <p:extLst>
      <p:ext uri="{BB962C8B-B14F-4D97-AF65-F5344CB8AC3E}">
        <p14:creationId xmlns:p14="http://schemas.microsoft.com/office/powerpoint/2010/main" val="2698100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ingual Caption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noProof="0"/>
          </a:p>
        </p:txBody>
      </p:sp>
      <p:sp>
        <p:nvSpPr>
          <p:cNvPr id="5" name="Date Placeholder 4"/>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7" name="Slide Number Placeholder 6"/>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0" name="Text Placeholder 2">
            <a:extLst>
              <a:ext uri="{FF2B5EF4-FFF2-40B4-BE49-F238E27FC236}">
                <a16:creationId xmlns:a16="http://schemas.microsoft.com/office/drawing/2014/main" id="{BAE0D7BD-82AB-6446-AEC3-E4CF282528D8}"/>
              </a:ext>
            </a:extLst>
          </p:cNvPr>
          <p:cNvSpPr>
            <a:spLocks noGrp="1"/>
          </p:cNvSpPr>
          <p:nvPr>
            <p:ph type="body" idx="1" hasCustomPrompt="1"/>
          </p:nvPr>
        </p:nvSpPr>
        <p:spPr>
          <a:xfrm>
            <a:off x="546964" y="506291"/>
            <a:ext cx="3962112" cy="1109326"/>
          </a:xfrm>
          <a:prstGeom prst="rect">
            <a:avLst/>
          </a:prstGeom>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11" name="Text Placeholder 4">
            <a:extLst>
              <a:ext uri="{FF2B5EF4-FFF2-40B4-BE49-F238E27FC236}">
                <a16:creationId xmlns:a16="http://schemas.microsoft.com/office/drawing/2014/main" id="{CA537E28-D66B-5546-A919-5A35CA1685C1}"/>
              </a:ext>
            </a:extLst>
          </p:cNvPr>
          <p:cNvSpPr>
            <a:spLocks noGrp="1"/>
          </p:cNvSpPr>
          <p:nvPr>
            <p:ph type="body" sz="quarter" idx="3" hasCustomPrompt="1"/>
          </p:nvPr>
        </p:nvSpPr>
        <p:spPr>
          <a:xfrm>
            <a:off x="4631040" y="506291"/>
            <a:ext cx="3958230" cy="1109326"/>
          </a:xfrm>
          <a:prstGeom prst="rect">
            <a:avLst/>
          </a:prstGeom>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12" name="Content Placeholder 3">
            <a:extLst>
              <a:ext uri="{FF2B5EF4-FFF2-40B4-BE49-F238E27FC236}">
                <a16:creationId xmlns:a16="http://schemas.microsoft.com/office/drawing/2014/main" id="{82841481-6A28-1547-879F-C95A66E835C1}"/>
              </a:ext>
            </a:extLst>
          </p:cNvPr>
          <p:cNvSpPr>
            <a:spLocks noGrp="1"/>
          </p:cNvSpPr>
          <p:nvPr>
            <p:ph sz="half" idx="2" hasCustomPrompt="1"/>
          </p:nvPr>
        </p:nvSpPr>
        <p:spPr>
          <a:xfrm>
            <a:off x="550846" y="1684627"/>
            <a:ext cx="8042305" cy="4372142"/>
          </a:xfrm>
          <a:prstGeom prst="rect">
            <a:avLst/>
          </a:prstGeom>
        </p:spPr>
        <p:txBody>
          <a:bodyPr/>
          <a:lstStyle>
            <a:lvl1pPr>
              <a:defRPr sz="2400" baseline="0">
                <a:solidFill>
                  <a:schemeClr val="tx1"/>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Cynnwys</a:t>
            </a:r>
          </a:p>
        </p:txBody>
      </p:sp>
    </p:spTree>
    <p:extLst>
      <p:ext uri="{BB962C8B-B14F-4D97-AF65-F5344CB8AC3E}">
        <p14:creationId xmlns:p14="http://schemas.microsoft.com/office/powerpoint/2010/main" val="2066699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ingual Caption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dirty="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4" name="Text Placeholder 2">
            <a:extLst>
              <a:ext uri="{FF2B5EF4-FFF2-40B4-BE49-F238E27FC236}">
                <a16:creationId xmlns:a16="http://schemas.microsoft.com/office/drawing/2014/main" id="{471F9830-CB04-514E-866D-7498D4D51BC6}"/>
              </a:ext>
            </a:extLst>
          </p:cNvPr>
          <p:cNvSpPr>
            <a:spLocks noGrp="1"/>
          </p:cNvSpPr>
          <p:nvPr>
            <p:ph type="body" idx="1" hasCustomPrompt="1"/>
          </p:nvPr>
        </p:nvSpPr>
        <p:spPr>
          <a:xfrm>
            <a:off x="546276" y="506289"/>
            <a:ext cx="8047560" cy="1109326"/>
          </a:xfrm>
          <a:prstGeom prst="rect">
            <a:avLst/>
          </a:prstGeom>
        </p:spPr>
        <p:txBody>
          <a:bodyPr vert="horz" lIns="91440" tIns="45720" rIns="91440" bIns="45720" rtlCol="0" anchor="ctr">
            <a:normAutofit/>
          </a:bodyPr>
          <a:lstStyle>
            <a:lvl1pPr>
              <a:defRPr lang="cy-GB" sz="4400" b="1" noProof="0" dirty="0" smtClean="0">
                <a:solidFill>
                  <a:schemeClr val="tx2"/>
                </a:solidFill>
              </a:defRPr>
            </a:lvl1pPr>
          </a:lstStyle>
          <a:p>
            <a:pPr marL="0" lvl="0" indent="0" algn="ctr">
              <a:spcBef>
                <a:spcPts val="0"/>
              </a:spcBef>
              <a:buNone/>
            </a:pPr>
            <a:r>
              <a:rPr lang="cy-GB" noProof="0" dirty="0"/>
              <a:t>»Teitl</a:t>
            </a:r>
          </a:p>
        </p:txBody>
      </p:sp>
      <p:sp>
        <p:nvSpPr>
          <p:cNvPr id="15" name="Text Placeholder 4">
            <a:extLst>
              <a:ext uri="{FF2B5EF4-FFF2-40B4-BE49-F238E27FC236}">
                <a16:creationId xmlns:a16="http://schemas.microsoft.com/office/drawing/2014/main" id="{1A8344C0-439E-EA48-978B-75F12D10FB64}"/>
              </a:ext>
            </a:extLst>
          </p:cNvPr>
          <p:cNvSpPr>
            <a:spLocks noGrp="1"/>
          </p:cNvSpPr>
          <p:nvPr>
            <p:ph type="body" sz="quarter" idx="3" hasCustomPrompt="1"/>
          </p:nvPr>
        </p:nvSpPr>
        <p:spPr>
          <a:xfrm>
            <a:off x="550186" y="4963584"/>
            <a:ext cx="8043580" cy="1109326"/>
          </a:xfrm>
          <a:prstGeom prst="rect">
            <a:avLst/>
          </a:prstGeom>
        </p:spPr>
        <p:txBody>
          <a:bodyPr vert="horz" lIns="91440" tIns="45720" rIns="91440" bIns="45720" rtlCol="0" anchor="ctr">
            <a:normAutofit/>
          </a:bodyPr>
          <a:lstStyle>
            <a:lvl1pPr>
              <a:defRPr lang="en-GB" sz="4400" b="1" baseline="0" noProof="0" dirty="0" smtClean="0"/>
            </a:lvl1pPr>
          </a:lstStyle>
          <a:p>
            <a:pPr marL="0" lvl="0" indent="0" algn="ctr">
              <a:spcBef>
                <a:spcPts val="0"/>
              </a:spcBef>
              <a:buNone/>
            </a:pPr>
            <a:r>
              <a:rPr lang="en-GB" noProof="0" dirty="0"/>
              <a:t>»Title</a:t>
            </a:r>
          </a:p>
        </p:txBody>
      </p:sp>
      <p:sp>
        <p:nvSpPr>
          <p:cNvPr id="16" name="Content Placeholder 3">
            <a:extLst>
              <a:ext uri="{FF2B5EF4-FFF2-40B4-BE49-F238E27FC236}">
                <a16:creationId xmlns:a16="http://schemas.microsoft.com/office/drawing/2014/main" id="{063EE9ED-028C-9149-85BA-3781657EC2EA}"/>
              </a:ext>
            </a:extLst>
          </p:cNvPr>
          <p:cNvSpPr>
            <a:spLocks noGrp="1"/>
          </p:cNvSpPr>
          <p:nvPr>
            <p:ph sz="quarter" idx="14"/>
          </p:nvPr>
        </p:nvSpPr>
        <p:spPr>
          <a:xfrm>
            <a:off x="546964" y="1710887"/>
            <a:ext cx="8046188" cy="31508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69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ingual Caption Highl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6276" y="506289"/>
            <a:ext cx="8047560" cy="1109326"/>
          </a:xfrm>
          <a:prstGeom prst="rect">
            <a:avLst/>
          </a:prstGeom>
          <a:solidFill>
            <a:schemeClr val="bg2"/>
          </a:solidFill>
          <a:ln>
            <a:solidFill>
              <a:schemeClr val="bg2">
                <a:lumMod val="90000"/>
              </a:schemeClr>
            </a:solidFill>
          </a:ln>
          <a:effectLst>
            <a:outerShdw blurRad="50800" dist="38100" dir="2700000" algn="tl" rotWithShape="0">
              <a:prstClr val="black">
                <a:alpha val="40000"/>
              </a:prstClr>
            </a:outerShdw>
          </a:effectLst>
        </p:spPr>
        <p:txBody>
          <a:bodyPr anchor="ctr">
            <a:normAutofit/>
          </a:bodyPr>
          <a:lstStyle>
            <a:lvl1pPr marL="0" indent="0" algn="ctr">
              <a:spcBef>
                <a:spcPts val="0"/>
              </a:spcBef>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y-GB" noProof="0" dirty="0"/>
              <a:t>»Teitl</a:t>
            </a:r>
          </a:p>
        </p:txBody>
      </p:sp>
      <p:sp>
        <p:nvSpPr>
          <p:cNvPr id="5" name="Text Placeholder 4"/>
          <p:cNvSpPr>
            <a:spLocks noGrp="1"/>
          </p:cNvSpPr>
          <p:nvPr>
            <p:ph type="body" sz="quarter" idx="3" hasCustomPrompt="1"/>
          </p:nvPr>
        </p:nvSpPr>
        <p:spPr>
          <a:xfrm>
            <a:off x="550186" y="4963584"/>
            <a:ext cx="8043580" cy="1109326"/>
          </a:xfrm>
          <a:prstGeom prst="rect">
            <a:avLst/>
          </a:prstGeom>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p:spPr>
        <p:txBody>
          <a:bodyPr anchor="ctr">
            <a:normAutofit/>
          </a:bodyPr>
          <a:lstStyle>
            <a:lvl1pPr marL="0" indent="0" algn="ctr">
              <a:spcBef>
                <a:spcPts val="0"/>
              </a:spcBef>
              <a:buNone/>
              <a:defRPr sz="4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»Title</a:t>
            </a:r>
          </a:p>
        </p:txBody>
      </p:sp>
      <p:sp>
        <p:nvSpPr>
          <p:cNvPr id="8" name="Footer Placeholder 7"/>
          <p:cNvSpPr>
            <a:spLocks noGrp="1"/>
          </p:cNvSpPr>
          <p:nvPr>
            <p:ph type="ftr" sz="quarter" idx="11"/>
          </p:nvPr>
        </p:nvSpPr>
        <p:spPr/>
        <p:txBody>
          <a:bodyPr/>
          <a:lstStyle/>
          <a:p>
            <a:endParaRPr lang="en-GB" noProof="0"/>
          </a:p>
        </p:txBody>
      </p:sp>
      <p:sp>
        <p:nvSpPr>
          <p:cNvPr id="7" name="Date Placeholder 6"/>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9" name="Slide Number Placeholder 8"/>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0" name="Content Placeholder 3"/>
          <p:cNvSpPr>
            <a:spLocks noGrp="1"/>
          </p:cNvSpPr>
          <p:nvPr>
            <p:ph sz="quarter" idx="14"/>
          </p:nvPr>
        </p:nvSpPr>
        <p:spPr>
          <a:xfrm>
            <a:off x="546964" y="1710887"/>
            <a:ext cx="8046188" cy="31508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1896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noProof="0"/>
          </a:p>
        </p:txBody>
      </p:sp>
      <p:sp>
        <p:nvSpPr>
          <p:cNvPr id="3" name="Date Placeholder 2"/>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5" name="Slide Number Placeholder 4"/>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6" name="Title 1">
            <a:extLst>
              <a:ext uri="{FF2B5EF4-FFF2-40B4-BE49-F238E27FC236}">
                <a16:creationId xmlns:a16="http://schemas.microsoft.com/office/drawing/2014/main" id="{E47C55A6-BA57-C342-AD07-ECF55D2612C5}"/>
              </a:ext>
            </a:extLst>
          </p:cNvPr>
          <p:cNvSpPr>
            <a:spLocks noGrp="1"/>
          </p:cNvSpPr>
          <p:nvPr>
            <p:ph type="title" hasCustomPrompt="1"/>
          </p:nvPr>
        </p:nvSpPr>
        <p:spPr>
          <a:xfrm>
            <a:off x="546963" y="506289"/>
            <a:ext cx="8046189" cy="1109326"/>
          </a:xfrm>
          <a:prstGeom prst="rect">
            <a:avLst/>
          </a:prstGeom>
        </p:spPr>
        <p:txBody>
          <a:bodyPr/>
          <a:lstStyle>
            <a:lvl1pPr>
              <a:spcBef>
                <a:spcPts val="0"/>
              </a:spcBef>
              <a:defRPr baseline="0">
                <a:solidFill>
                  <a:schemeClr val="tx1"/>
                </a:solidFill>
              </a:defRPr>
            </a:lvl1pPr>
          </a:lstStyle>
          <a:p>
            <a:r>
              <a:rPr lang="cy-GB" noProof="0" dirty="0"/>
              <a:t>»Teitl</a:t>
            </a:r>
          </a:p>
        </p:txBody>
      </p:sp>
    </p:spTree>
    <p:extLst>
      <p:ext uri="{BB962C8B-B14F-4D97-AF65-F5344CB8AC3E}">
        <p14:creationId xmlns:p14="http://schemas.microsoft.com/office/powerpoint/2010/main" val="10524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 Police">
    <p:spTree>
      <p:nvGrpSpPr>
        <p:cNvPr id="1" name=""/>
        <p:cNvGrpSpPr/>
        <p:nvPr/>
      </p:nvGrpSpPr>
      <p:grpSpPr>
        <a:xfrm>
          <a:off x="0" y="0"/>
          <a:ext cx="0" cy="0"/>
          <a:chOff x="0" y="0"/>
          <a:chExt cx="0" cy="0"/>
        </a:xfrm>
      </p:grpSpPr>
      <p:pic>
        <p:nvPicPr>
          <p:cNvPr id="17" name="Picture 2" descr="Z:\Downloads\images\Screen-Hill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241" r="26943"/>
          <a:stretch/>
        </p:blipFill>
        <p:spPr bwMode="auto">
          <a:xfrm>
            <a:off x="1" y="4623758"/>
            <a:ext cx="9144000" cy="22342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Z:\Google Drive\Logos\Battenburg-t-47.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5278"/>
            <a:ext cx="9144000" cy="5836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hasCustomPrompt="1"/>
          </p:nvPr>
        </p:nvSpPr>
        <p:spPr>
          <a:xfrm>
            <a:off x="189781" y="888520"/>
            <a:ext cx="8764438" cy="1811165"/>
          </a:xfrm>
          <a:prstGeom prst="rect">
            <a:avLst/>
          </a:prstGeom>
        </p:spPr>
        <p:txBody>
          <a:bodyPr/>
          <a:lstStyle>
            <a:lvl1pPr>
              <a:spcBef>
                <a:spcPts val="0"/>
              </a:spcBef>
              <a:defRPr baseline="0">
                <a:solidFill>
                  <a:schemeClr val="tx2"/>
                </a:solidFill>
              </a:defRPr>
            </a:lvl1pPr>
          </a:lstStyle>
          <a:p>
            <a:r>
              <a:rPr lang="cy-GB" noProof="0" dirty="0"/>
              <a:t>» Cymraeg / Teitl</a:t>
            </a:r>
          </a:p>
        </p:txBody>
      </p:sp>
      <p:sp>
        <p:nvSpPr>
          <p:cNvPr id="3" name="Subtitle 2"/>
          <p:cNvSpPr>
            <a:spLocks noGrp="1"/>
          </p:cNvSpPr>
          <p:nvPr>
            <p:ph type="subTitle" idx="1" hasCustomPrompt="1"/>
          </p:nvPr>
        </p:nvSpPr>
        <p:spPr>
          <a:xfrm>
            <a:off x="189781" y="2699685"/>
            <a:ext cx="8764438" cy="1812246"/>
          </a:xfrm>
          <a:prstGeom prst="rect">
            <a:avLst/>
          </a:prstGeom>
        </p:spPr>
        <p:txBody>
          <a:bodyPr>
            <a:normAutofit/>
          </a:bodyPr>
          <a:lstStyle>
            <a:lvl1pPr marL="0" indent="0" algn="ctr">
              <a:spcBef>
                <a:spcPts val="0"/>
              </a:spcBef>
              <a:buNone/>
              <a:defRPr sz="4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 English / Title</a:t>
            </a:r>
          </a:p>
        </p:txBody>
      </p:sp>
      <p:sp>
        <p:nvSpPr>
          <p:cNvPr id="4" name="Date Placeholder 3"/>
          <p:cNvSpPr>
            <a:spLocks noGrp="1"/>
          </p:cNvSpPr>
          <p:nvPr>
            <p:ph type="dt" sz="half" idx="10"/>
          </p:nvPr>
        </p:nvSpPr>
        <p:spPr>
          <a:xfrm>
            <a:off x="7185686" y="6263610"/>
            <a:ext cx="1244472" cy="312170"/>
          </a:xfrm>
        </p:spPr>
        <p:txBody>
          <a:bodyPr/>
          <a:lstStyle/>
          <a:p>
            <a:fld id="{110AE7D1-6754-474F-8D4A-A133102F4C7D}" type="datetimeFigureOut">
              <a:rPr lang="en-GB" noProof="0" smtClean="0"/>
              <a:t>12/10/2023</a:t>
            </a:fld>
            <a:endParaRPr lang="en-GB" noProof="0" dirty="0"/>
          </a:p>
        </p:txBody>
      </p:sp>
      <p:sp>
        <p:nvSpPr>
          <p:cNvPr id="5" name="Footer Placeholder 4"/>
          <p:cNvSpPr>
            <a:spLocks noGrp="1"/>
          </p:cNvSpPr>
          <p:nvPr>
            <p:ph type="ftr" sz="quarter" idx="11"/>
          </p:nvPr>
        </p:nvSpPr>
        <p:spPr>
          <a:xfrm>
            <a:off x="1305548" y="5931067"/>
            <a:ext cx="7743560" cy="312170"/>
          </a:xfrm>
        </p:spPr>
        <p:txBody>
          <a:bodyPr/>
          <a:lstStyle>
            <a:lvl1pPr algn="ctr">
              <a:defRPr/>
            </a:lvl1pPr>
          </a:lstStyle>
          <a:p>
            <a:endParaRPr lang="en-GB" noProof="0"/>
          </a:p>
        </p:txBody>
      </p:sp>
      <p:sp>
        <p:nvSpPr>
          <p:cNvPr id="6" name="Slide Number Placeholder 5"/>
          <p:cNvSpPr>
            <a:spLocks noGrp="1"/>
          </p:cNvSpPr>
          <p:nvPr>
            <p:ph type="sldNum" sz="quarter" idx="12"/>
          </p:nvPr>
        </p:nvSpPr>
        <p:spPr/>
        <p:txBody>
          <a:bodyPr/>
          <a:lstStyle/>
          <a:p>
            <a:fld id="{4BA0BEB8-FF74-1A46-B145-BC8D37F99235}" type="slidenum">
              <a:rPr lang="en-GB" noProof="0" smtClean="0"/>
              <a:t>‹#›</a:t>
            </a:fld>
            <a:endParaRPr lang="en-GB" noProof="0"/>
          </a:p>
        </p:txBody>
      </p:sp>
      <p:pic>
        <p:nvPicPr>
          <p:cNvPr id="15" name="Picture 7" descr="Z:\Google Drive\Logos\Welsh_Government_Logo_Black-RENDERED.png">
            <a:extLst>
              <a:ext uri="{FF2B5EF4-FFF2-40B4-BE49-F238E27FC236}">
                <a16:creationId xmlns:a16="http://schemas.microsoft.com/office/drawing/2014/main" id="{F76FD12A-D6A7-4C46-89C8-3D9FFBE279D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9306" y="4886326"/>
            <a:ext cx="1165774" cy="116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Z:\Downloads\images\Crest_DPP_300.png">
            <a:extLst>
              <a:ext uri="{FF2B5EF4-FFF2-40B4-BE49-F238E27FC236}">
                <a16:creationId xmlns:a16="http://schemas.microsoft.com/office/drawing/2014/main" id="{705944DF-DDF2-3D44-B5C0-B09CC10E32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6306"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Z:\Downloads\images\Crest_GWP_300.png">
            <a:extLst>
              <a:ext uri="{FF2B5EF4-FFF2-40B4-BE49-F238E27FC236}">
                <a16:creationId xmlns:a16="http://schemas.microsoft.com/office/drawing/2014/main" id="{EBC1E940-71BE-D048-BDC5-FC13B16B01E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04832"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5" descr="Z:\Downloads\images\Crest_NWP_300.png">
            <a:extLst>
              <a:ext uri="{FF2B5EF4-FFF2-40B4-BE49-F238E27FC236}">
                <a16:creationId xmlns:a16="http://schemas.microsoft.com/office/drawing/2014/main" id="{3384BB33-9BE3-494E-8C24-2C54160A527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3358"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Z:\Downloads\images\Crest_SWP_300.png">
            <a:extLst>
              <a:ext uri="{FF2B5EF4-FFF2-40B4-BE49-F238E27FC236}">
                <a16:creationId xmlns:a16="http://schemas.microsoft.com/office/drawing/2014/main" id="{9EF4F712-558F-CA4A-AD72-3A66297F5E0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01884" y="4971403"/>
            <a:ext cx="857300" cy="95966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a:extLst>
              <a:ext uri="{FF2B5EF4-FFF2-40B4-BE49-F238E27FC236}">
                <a16:creationId xmlns:a16="http://schemas.microsoft.com/office/drawing/2014/main" id="{A3DEA179-2F87-7D44-9BCE-F3121E74F47D}"/>
              </a:ext>
            </a:extLst>
          </p:cNvPr>
          <p:cNvPicPr>
            <a:picLocks noChangeAspect="1"/>
          </p:cNvPicPr>
          <p:nvPr userDrawn="1"/>
        </p:nvPicPr>
        <p:blipFill>
          <a:blip r:embed="rId9"/>
          <a:stretch>
            <a:fillRect/>
          </a:stretch>
        </p:blipFill>
        <p:spPr>
          <a:xfrm>
            <a:off x="6750411" y="4892010"/>
            <a:ext cx="2298697" cy="1160090"/>
          </a:xfrm>
          <a:prstGeom prst="rect">
            <a:avLst/>
          </a:prstGeom>
        </p:spPr>
      </p:pic>
    </p:spTree>
    <p:extLst>
      <p:ext uri="{BB962C8B-B14F-4D97-AF65-F5344CB8AC3E}">
        <p14:creationId xmlns:p14="http://schemas.microsoft.com/office/powerpoint/2010/main" val="327291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 AWSLCP Layout">
    <p:spTree>
      <p:nvGrpSpPr>
        <p:cNvPr id="1" name=""/>
        <p:cNvGrpSpPr/>
        <p:nvPr/>
      </p:nvGrpSpPr>
      <p:grpSpPr>
        <a:xfrm>
          <a:off x="0" y="0"/>
          <a:ext cx="0" cy="0"/>
          <a:chOff x="0" y="0"/>
          <a:chExt cx="0" cy="0"/>
        </a:xfrm>
      </p:grpSpPr>
      <p:pic>
        <p:nvPicPr>
          <p:cNvPr id="7" name="Picture 2" descr="Z:\Downloads\images\Screen-Hill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241" r="26943"/>
          <a:stretch/>
        </p:blipFill>
        <p:spPr bwMode="auto">
          <a:xfrm>
            <a:off x="1" y="4623758"/>
            <a:ext cx="9144000" cy="223424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hasCustomPrompt="1"/>
          </p:nvPr>
        </p:nvSpPr>
        <p:spPr>
          <a:xfrm>
            <a:off x="189781" y="189780"/>
            <a:ext cx="8764438" cy="2225235"/>
          </a:xfrm>
          <a:prstGeom prst="rect">
            <a:avLst/>
          </a:prstGeom>
        </p:spPr>
        <p:txBody>
          <a:bodyPr/>
          <a:lstStyle>
            <a:lvl1pPr>
              <a:spcBef>
                <a:spcPts val="0"/>
              </a:spcBef>
              <a:defRPr baseline="0">
                <a:solidFill>
                  <a:schemeClr val="tx2"/>
                </a:solidFill>
              </a:defRPr>
            </a:lvl1pPr>
          </a:lstStyle>
          <a:p>
            <a:r>
              <a:rPr lang="cy-GB" noProof="0" dirty="0"/>
              <a:t>» Cymraeg / Teitl</a:t>
            </a:r>
          </a:p>
        </p:txBody>
      </p:sp>
      <p:sp>
        <p:nvSpPr>
          <p:cNvPr id="3" name="Subtitle 2"/>
          <p:cNvSpPr>
            <a:spLocks noGrp="1"/>
          </p:cNvSpPr>
          <p:nvPr>
            <p:ph type="subTitle" idx="1" hasCustomPrompt="1"/>
          </p:nvPr>
        </p:nvSpPr>
        <p:spPr>
          <a:xfrm>
            <a:off x="189781" y="2415015"/>
            <a:ext cx="8764438" cy="2225235"/>
          </a:xfrm>
          <a:prstGeom prst="rect">
            <a:avLst/>
          </a:prstGeom>
        </p:spPr>
        <p:txBody>
          <a:bodyPr anchor="ctr">
            <a:normAutofit/>
          </a:bodyPr>
          <a:lstStyle>
            <a:lvl1pPr marL="0" indent="0" algn="ctr">
              <a:spcBef>
                <a:spcPts val="0"/>
              </a:spcBef>
              <a:buNone/>
              <a:defRPr sz="4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 English / Title</a:t>
            </a:r>
          </a:p>
        </p:txBody>
      </p:sp>
      <p:sp>
        <p:nvSpPr>
          <p:cNvPr id="5" name="Footer Placeholder 4"/>
          <p:cNvSpPr>
            <a:spLocks noGrp="1"/>
          </p:cNvSpPr>
          <p:nvPr>
            <p:ph type="ftr" sz="quarter" idx="11"/>
          </p:nvPr>
        </p:nvSpPr>
        <p:spPr>
          <a:xfrm>
            <a:off x="1305548" y="5931067"/>
            <a:ext cx="7743560" cy="312170"/>
          </a:xfrm>
        </p:spPr>
        <p:txBody>
          <a:bodyPr/>
          <a:lstStyle>
            <a:lvl1pPr algn="ctr">
              <a:defRPr/>
            </a:lvl1pPr>
          </a:lstStyle>
          <a:p>
            <a:endParaRPr lang="en-GB" noProof="0"/>
          </a:p>
        </p:txBody>
      </p:sp>
      <p:sp>
        <p:nvSpPr>
          <p:cNvPr id="6" name="Slide Number Placeholder 5"/>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1" name="Date Placeholder 3"/>
          <p:cNvSpPr>
            <a:spLocks noGrp="1"/>
          </p:cNvSpPr>
          <p:nvPr>
            <p:ph type="dt" sz="half" idx="10"/>
          </p:nvPr>
        </p:nvSpPr>
        <p:spPr>
          <a:xfrm>
            <a:off x="7185686" y="6263610"/>
            <a:ext cx="1244472" cy="312170"/>
          </a:xfrm>
        </p:spPr>
        <p:txBody>
          <a:bodyPr/>
          <a:lstStyle/>
          <a:p>
            <a:fld id="{110AE7D1-6754-474F-8D4A-A133102F4C7D}" type="datetimeFigureOut">
              <a:rPr lang="en-GB" noProof="0" smtClean="0"/>
              <a:t>12/10/2023</a:t>
            </a:fld>
            <a:endParaRPr lang="en-GB" noProof="0" dirty="0"/>
          </a:p>
        </p:txBody>
      </p:sp>
      <p:pic>
        <p:nvPicPr>
          <p:cNvPr id="16" name="Picture 15">
            <a:extLst>
              <a:ext uri="{FF2B5EF4-FFF2-40B4-BE49-F238E27FC236}">
                <a16:creationId xmlns:a16="http://schemas.microsoft.com/office/drawing/2014/main" id="{C1D8183E-30B0-394B-8420-335C49FC6807}"/>
              </a:ext>
            </a:extLst>
          </p:cNvPr>
          <p:cNvPicPr>
            <a:picLocks noChangeAspect="1"/>
          </p:cNvPicPr>
          <p:nvPr userDrawn="1"/>
        </p:nvPicPr>
        <p:blipFill>
          <a:blip r:embed="rId3"/>
          <a:stretch>
            <a:fillRect/>
          </a:stretch>
        </p:blipFill>
        <p:spPr>
          <a:xfrm>
            <a:off x="6750411" y="4892010"/>
            <a:ext cx="2298697" cy="1160090"/>
          </a:xfrm>
          <a:prstGeom prst="rect">
            <a:avLst/>
          </a:prstGeom>
        </p:spPr>
      </p:pic>
    </p:spTree>
    <p:extLst>
      <p:ext uri="{BB962C8B-B14F-4D97-AF65-F5344CB8AC3E}">
        <p14:creationId xmlns:p14="http://schemas.microsoft.com/office/powerpoint/2010/main" val="335278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600950" y="6263610"/>
            <a:ext cx="3849971" cy="312170"/>
          </a:xfrm>
        </p:spPr>
        <p:txBody>
          <a:bodyPr/>
          <a:lstStyle>
            <a:lvl1pPr algn="r">
              <a:defRPr/>
            </a:lvl1pPr>
          </a:lstStyle>
          <a:p>
            <a:endParaRPr lang="en-GB" noProof="0"/>
          </a:p>
        </p:txBody>
      </p:sp>
      <p:sp>
        <p:nvSpPr>
          <p:cNvPr id="2" name="Title 1"/>
          <p:cNvSpPr>
            <a:spLocks noGrp="1"/>
          </p:cNvSpPr>
          <p:nvPr>
            <p:ph type="ctrTitle" hasCustomPrompt="1"/>
          </p:nvPr>
        </p:nvSpPr>
        <p:spPr>
          <a:xfrm>
            <a:off x="546963" y="482974"/>
            <a:ext cx="8046189" cy="2808000"/>
          </a:xfrm>
          <a:prstGeom prst="rect">
            <a:avLst/>
          </a:prstGeom>
        </p:spPr>
        <p:txBody>
          <a:bodyPr/>
          <a:lstStyle>
            <a:lvl1pPr>
              <a:spcBef>
                <a:spcPts val="0"/>
              </a:spcBef>
              <a:defRPr baseline="0">
                <a:solidFill>
                  <a:schemeClr val="tx2"/>
                </a:solidFill>
              </a:defRPr>
            </a:lvl1pPr>
          </a:lstStyle>
          <a:p>
            <a:r>
              <a:rPr lang="cy-GB" noProof="0" dirty="0"/>
              <a:t>» Cymraeg / Pennawd</a:t>
            </a:r>
          </a:p>
        </p:txBody>
      </p:sp>
      <p:sp>
        <p:nvSpPr>
          <p:cNvPr id="3" name="Subtitle 2"/>
          <p:cNvSpPr>
            <a:spLocks noGrp="1"/>
          </p:cNvSpPr>
          <p:nvPr>
            <p:ph type="subTitle" idx="1" hasCustomPrompt="1"/>
          </p:nvPr>
        </p:nvSpPr>
        <p:spPr>
          <a:xfrm>
            <a:off x="546963" y="3298945"/>
            <a:ext cx="8046189" cy="2808000"/>
          </a:xfrm>
          <a:prstGeom prst="rect">
            <a:avLst/>
          </a:prstGeom>
        </p:spPr>
        <p:txBody>
          <a:bodyPr>
            <a:normAutofit/>
          </a:bodyPr>
          <a:lstStyle>
            <a:lvl1pPr marL="0" indent="0" algn="ctr">
              <a:spcBef>
                <a:spcPts val="0"/>
              </a:spcBef>
              <a:buNone/>
              <a:defRPr sz="4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 English / Heading</a:t>
            </a:r>
          </a:p>
        </p:txBody>
      </p:sp>
      <p:sp>
        <p:nvSpPr>
          <p:cNvPr id="4" name="Date Placeholder 3"/>
          <p:cNvSpPr>
            <a:spLocks noGrp="1"/>
          </p:cNvSpPr>
          <p:nvPr>
            <p:ph type="dt" sz="half" idx="10"/>
          </p:nvPr>
        </p:nvSpPr>
        <p:spPr>
          <a:xfrm>
            <a:off x="4600950" y="6263610"/>
            <a:ext cx="1244472" cy="312170"/>
          </a:xfrm>
        </p:spPr>
        <p:txBody>
          <a:bodyPr/>
          <a:lstStyle/>
          <a:p>
            <a:fld id="{110AE7D1-6754-474F-8D4A-A133102F4C7D}" type="datetimeFigureOut">
              <a:rPr lang="en-GB" noProof="0" smtClean="0"/>
              <a:t>12/10/2023</a:t>
            </a:fld>
            <a:endParaRPr lang="en-GB" noProof="0"/>
          </a:p>
        </p:txBody>
      </p:sp>
      <p:sp>
        <p:nvSpPr>
          <p:cNvPr id="6" name="Slide Number Placeholder 5"/>
          <p:cNvSpPr>
            <a:spLocks noGrp="1"/>
          </p:cNvSpPr>
          <p:nvPr>
            <p:ph type="sldNum" sz="quarter" idx="12"/>
          </p:nvPr>
        </p:nvSpPr>
        <p:spPr/>
        <p:txBody>
          <a:bodyPr/>
          <a:lstStyle/>
          <a:p>
            <a:fld id="{4BA0BEB8-FF74-1A46-B145-BC8D37F99235}" type="slidenum">
              <a:rPr lang="en-GB" noProof="0" smtClean="0"/>
              <a:t>‹#›</a:t>
            </a:fld>
            <a:endParaRPr lang="en-GB" noProof="0"/>
          </a:p>
        </p:txBody>
      </p:sp>
    </p:spTree>
    <p:extLst>
      <p:ext uri="{BB962C8B-B14F-4D97-AF65-F5344CB8AC3E}">
        <p14:creationId xmlns:p14="http://schemas.microsoft.com/office/powerpoint/2010/main" val="66809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Plain">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110AE7D1-6754-474F-8D4A-A133102F4C7D}" type="datetimeFigureOut">
              <a:rPr lang="en-US" smtClean="0"/>
              <a:t>10/12/23</a:t>
            </a:fld>
            <a:endParaRPr lang="en-US" dirty="0"/>
          </a:p>
        </p:txBody>
      </p:sp>
      <p:sp>
        <p:nvSpPr>
          <p:cNvPr id="4" name="Slide Number Placeholder 3"/>
          <p:cNvSpPr>
            <a:spLocks noGrp="1"/>
          </p:cNvSpPr>
          <p:nvPr>
            <p:ph type="sldNum" sz="quarter" idx="12"/>
          </p:nvPr>
        </p:nvSpPr>
        <p:spPr/>
        <p:txBody>
          <a:bodyPr/>
          <a:lstStyle/>
          <a:p>
            <a:fld id="{4BA0BEB8-FF74-1A46-B145-BC8D37F99235}" type="slidenum">
              <a:rPr lang="en-US" smtClean="0"/>
              <a:t>‹#›</a:t>
            </a:fld>
            <a:endParaRPr lang="en-US" dirty="0"/>
          </a:p>
        </p:txBody>
      </p:sp>
      <p:pic>
        <p:nvPicPr>
          <p:cNvPr id="6" name="Picture 2" descr="Z:\Downloads\images\Screen-Hill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700" b="17606"/>
          <a:stretch/>
        </p:blipFill>
        <p:spPr bwMode="auto">
          <a:xfrm>
            <a:off x="0" y="5508088"/>
            <a:ext cx="9144000" cy="1349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031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5447ED3B-7CF3-9E4E-9568-3A788FC028A9}"/>
              </a:ext>
            </a:extLst>
          </p:cNvPr>
          <p:cNvSpPr>
            <a:spLocks noGrp="1"/>
          </p:cNvSpPr>
          <p:nvPr>
            <p:ph type="media" sz="quarter" idx="13"/>
          </p:nvPr>
        </p:nvSpPr>
        <p:spPr>
          <a:xfrm>
            <a:off x="0" y="0"/>
            <a:ext cx="9144000" cy="6858000"/>
          </a:xfrm>
        </p:spPr>
        <p:txBody>
          <a:bodyPr/>
          <a:lstStyle/>
          <a:p>
            <a:endParaRPr lang="en-GB"/>
          </a:p>
        </p:txBody>
      </p:sp>
    </p:spTree>
    <p:extLst>
      <p:ext uri="{BB962C8B-B14F-4D97-AF65-F5344CB8AC3E}">
        <p14:creationId xmlns:p14="http://schemas.microsoft.com/office/powerpoint/2010/main" val="197342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noProof="0"/>
          </a:p>
        </p:txBody>
      </p:sp>
      <p:sp>
        <p:nvSpPr>
          <p:cNvPr id="2" name="Date Placeholder 1"/>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4" name="Slide Number Placeholder 3"/>
          <p:cNvSpPr>
            <a:spLocks noGrp="1"/>
          </p:cNvSpPr>
          <p:nvPr>
            <p:ph type="sldNum" sz="quarter" idx="12"/>
          </p:nvPr>
        </p:nvSpPr>
        <p:spPr/>
        <p:txBody>
          <a:bodyPr/>
          <a:lstStyle/>
          <a:p>
            <a:fld id="{4BA0BEB8-FF74-1A46-B145-BC8D37F99235}" type="slidenum">
              <a:rPr lang="en-GB" noProof="0" smtClean="0"/>
              <a:t>‹#›</a:t>
            </a:fld>
            <a:endParaRPr lang="en-GB" noProof="0"/>
          </a:p>
        </p:txBody>
      </p:sp>
    </p:spTree>
    <p:extLst>
      <p:ext uri="{BB962C8B-B14F-4D97-AF65-F5344CB8AC3E}">
        <p14:creationId xmlns:p14="http://schemas.microsoft.com/office/powerpoint/2010/main" val="735460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noProof="0"/>
          </a:p>
        </p:txBody>
      </p:sp>
      <p:sp>
        <p:nvSpPr>
          <p:cNvPr id="4" name="Date Placeholder 3"/>
          <p:cNvSpPr>
            <a:spLocks noGrp="1"/>
          </p:cNvSpPr>
          <p:nvPr>
            <p:ph type="dt" sz="half" idx="10"/>
          </p:nvPr>
        </p:nvSpPr>
        <p:spPr/>
        <p:txBody>
          <a:bodyPr/>
          <a:lstStyle/>
          <a:p>
            <a:fld id="{110AE7D1-6754-474F-8D4A-A133102F4C7D}" type="datetimeFigureOut">
              <a:rPr lang="en-GB" noProof="0" smtClean="0"/>
              <a:t>12/10/2023</a:t>
            </a:fld>
            <a:endParaRPr lang="en-GB" noProof="0"/>
          </a:p>
        </p:txBody>
      </p:sp>
      <p:sp>
        <p:nvSpPr>
          <p:cNvPr id="6" name="Slide Number Placeholder 5"/>
          <p:cNvSpPr>
            <a:spLocks noGrp="1"/>
          </p:cNvSpPr>
          <p:nvPr>
            <p:ph type="sldNum" sz="quarter" idx="12"/>
          </p:nvPr>
        </p:nvSpPr>
        <p:spPr/>
        <p:txBody>
          <a:bodyPr/>
          <a:lstStyle/>
          <a:p>
            <a:fld id="{4BA0BEB8-FF74-1A46-B145-BC8D37F99235}" type="slidenum">
              <a:rPr lang="en-GB" noProof="0" smtClean="0"/>
              <a:t>‹#›</a:t>
            </a:fld>
            <a:endParaRPr lang="en-GB" noProof="0"/>
          </a:p>
        </p:txBody>
      </p:sp>
      <p:sp>
        <p:nvSpPr>
          <p:cNvPr id="11" name="Title 1">
            <a:extLst>
              <a:ext uri="{FF2B5EF4-FFF2-40B4-BE49-F238E27FC236}">
                <a16:creationId xmlns:a16="http://schemas.microsoft.com/office/drawing/2014/main" id="{DF31CA8A-5D9C-484E-A587-47B1442FC92A}"/>
              </a:ext>
            </a:extLst>
          </p:cNvPr>
          <p:cNvSpPr>
            <a:spLocks noGrp="1"/>
          </p:cNvSpPr>
          <p:nvPr>
            <p:ph type="title" hasCustomPrompt="1"/>
          </p:nvPr>
        </p:nvSpPr>
        <p:spPr>
          <a:xfrm>
            <a:off x="546963" y="506289"/>
            <a:ext cx="8046189" cy="1109326"/>
          </a:xfrm>
          <a:prstGeom prst="rect">
            <a:avLst/>
          </a:prstGeom>
        </p:spPr>
        <p:txBody>
          <a:bodyPr/>
          <a:lstStyle>
            <a:lvl1pPr>
              <a:spcBef>
                <a:spcPts val="0"/>
              </a:spcBef>
              <a:defRPr baseline="0">
                <a:solidFill>
                  <a:schemeClr val="tx1"/>
                </a:solidFill>
              </a:defRPr>
            </a:lvl1pPr>
          </a:lstStyle>
          <a:p>
            <a:r>
              <a:rPr lang="cy-GB" noProof="0" dirty="0"/>
              <a:t>»Teitl</a:t>
            </a:r>
          </a:p>
        </p:txBody>
      </p:sp>
      <p:sp>
        <p:nvSpPr>
          <p:cNvPr id="12" name="Content Placeholder 3">
            <a:extLst>
              <a:ext uri="{FF2B5EF4-FFF2-40B4-BE49-F238E27FC236}">
                <a16:creationId xmlns:a16="http://schemas.microsoft.com/office/drawing/2014/main" id="{A7CF1E9E-ED8D-1143-932A-E9F843EAF737}"/>
              </a:ext>
            </a:extLst>
          </p:cNvPr>
          <p:cNvSpPr>
            <a:spLocks noGrp="1"/>
          </p:cNvSpPr>
          <p:nvPr>
            <p:ph sz="half" idx="2" hasCustomPrompt="1"/>
          </p:nvPr>
        </p:nvSpPr>
        <p:spPr>
          <a:xfrm>
            <a:off x="550846" y="1684627"/>
            <a:ext cx="8042305" cy="4372142"/>
          </a:xfrm>
          <a:prstGeom prst="rect">
            <a:avLst/>
          </a:prstGeom>
        </p:spPr>
        <p:txBody>
          <a:bodyPr/>
          <a:lstStyle>
            <a:lvl1pPr>
              <a:defRPr sz="2400" baseline="0">
                <a:solidFill>
                  <a:schemeClr val="tx1"/>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Cynnwys</a:t>
            </a:r>
          </a:p>
        </p:txBody>
      </p:sp>
    </p:spTree>
    <p:extLst>
      <p:ext uri="{BB962C8B-B14F-4D97-AF65-F5344CB8AC3E}">
        <p14:creationId xmlns:p14="http://schemas.microsoft.com/office/powerpoint/2010/main" val="3968141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ingual Columns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noProof="0" dirty="0"/>
          </a:p>
        </p:txBody>
      </p:sp>
      <p:sp>
        <p:nvSpPr>
          <p:cNvPr id="2" name="Title 1"/>
          <p:cNvSpPr>
            <a:spLocks noGrp="1"/>
          </p:cNvSpPr>
          <p:nvPr>
            <p:ph type="title" hasCustomPrompt="1"/>
          </p:nvPr>
        </p:nvSpPr>
        <p:spPr>
          <a:xfrm>
            <a:off x="546963" y="506289"/>
            <a:ext cx="8046189" cy="1109326"/>
          </a:xfrm>
          <a:prstGeom prst="rect">
            <a:avLst/>
          </a:prstGeom>
        </p:spPr>
        <p:txBody>
          <a:bodyPr/>
          <a:lstStyle>
            <a:lvl1pPr>
              <a:spcBef>
                <a:spcPts val="0"/>
              </a:spcBef>
              <a:defRPr baseline="0">
                <a:solidFill>
                  <a:schemeClr val="tx2"/>
                </a:solidFill>
              </a:defRPr>
            </a:lvl1pPr>
          </a:lstStyle>
          <a:p>
            <a:r>
              <a:rPr lang="cy-GB" noProof="0" dirty="0"/>
              <a:t>»Teitl</a:t>
            </a:r>
            <a:r>
              <a:rPr lang="en-GB" noProof="0" dirty="0"/>
              <a:t> - »Title</a:t>
            </a:r>
          </a:p>
        </p:txBody>
      </p:sp>
      <p:sp>
        <p:nvSpPr>
          <p:cNvPr id="5" name="Date Placeholder 4"/>
          <p:cNvSpPr>
            <a:spLocks noGrp="1"/>
          </p:cNvSpPr>
          <p:nvPr>
            <p:ph type="dt" sz="half" idx="10"/>
          </p:nvPr>
        </p:nvSpPr>
        <p:spPr/>
        <p:txBody>
          <a:bodyPr/>
          <a:lstStyle/>
          <a:p>
            <a:fld id="{110AE7D1-6754-474F-8D4A-A133102F4C7D}" type="datetimeFigureOut">
              <a:rPr lang="en-GB" noProof="0" smtClean="0"/>
              <a:t>12/10/2023</a:t>
            </a:fld>
            <a:endParaRPr lang="en-GB" noProof="0" dirty="0"/>
          </a:p>
        </p:txBody>
      </p:sp>
      <p:sp>
        <p:nvSpPr>
          <p:cNvPr id="7" name="Slide Number Placeholder 6"/>
          <p:cNvSpPr>
            <a:spLocks noGrp="1"/>
          </p:cNvSpPr>
          <p:nvPr>
            <p:ph type="sldNum" sz="quarter" idx="12"/>
          </p:nvPr>
        </p:nvSpPr>
        <p:spPr/>
        <p:txBody>
          <a:bodyPr/>
          <a:lstStyle/>
          <a:p>
            <a:fld id="{4BA0BEB8-FF74-1A46-B145-BC8D37F99235}" type="slidenum">
              <a:rPr lang="en-GB" noProof="0" smtClean="0"/>
              <a:t>‹#›</a:t>
            </a:fld>
            <a:endParaRPr lang="en-GB" noProof="0" dirty="0"/>
          </a:p>
        </p:txBody>
      </p:sp>
      <p:sp>
        <p:nvSpPr>
          <p:cNvPr id="10" name="Content Placeholder 3">
            <a:extLst>
              <a:ext uri="{FF2B5EF4-FFF2-40B4-BE49-F238E27FC236}">
                <a16:creationId xmlns:a16="http://schemas.microsoft.com/office/drawing/2014/main" id="{102974E2-BECE-944F-82E7-F35A427DAC53}"/>
              </a:ext>
            </a:extLst>
          </p:cNvPr>
          <p:cNvSpPr>
            <a:spLocks noGrp="1"/>
          </p:cNvSpPr>
          <p:nvPr>
            <p:ph sz="half" idx="2" hasCustomPrompt="1"/>
          </p:nvPr>
        </p:nvSpPr>
        <p:spPr>
          <a:xfrm>
            <a:off x="550847" y="1684627"/>
            <a:ext cx="3962112" cy="4372142"/>
          </a:xfrm>
          <a:prstGeom prst="rect">
            <a:avLst/>
          </a:prstGeom>
        </p:spPr>
        <p:txBody>
          <a:bodyPr/>
          <a:lstStyle>
            <a:lvl1pPr>
              <a:defRPr sz="2400" baseline="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cy-GB" noProof="0" dirty="0"/>
              <a:t>» Cymraeg / Colofn 1</a:t>
            </a:r>
          </a:p>
        </p:txBody>
      </p:sp>
      <p:sp>
        <p:nvSpPr>
          <p:cNvPr id="11" name="Content Placeholder 5">
            <a:extLst>
              <a:ext uri="{FF2B5EF4-FFF2-40B4-BE49-F238E27FC236}">
                <a16:creationId xmlns:a16="http://schemas.microsoft.com/office/drawing/2014/main" id="{0F6C39D8-B829-8345-B787-9FB52ACD894E}"/>
              </a:ext>
            </a:extLst>
          </p:cNvPr>
          <p:cNvSpPr>
            <a:spLocks noGrp="1"/>
          </p:cNvSpPr>
          <p:nvPr>
            <p:ph sz="quarter" idx="4" hasCustomPrompt="1"/>
          </p:nvPr>
        </p:nvSpPr>
        <p:spPr>
          <a:xfrm>
            <a:off x="4634923" y="1684627"/>
            <a:ext cx="3958230" cy="4372142"/>
          </a:xfrm>
          <a:prstGeom prst="rect">
            <a:avLst/>
          </a:prstGeo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 English / Column 2</a:t>
            </a:r>
          </a:p>
        </p:txBody>
      </p:sp>
    </p:spTree>
    <p:extLst>
      <p:ext uri="{BB962C8B-B14F-4D97-AF65-F5344CB8AC3E}">
        <p14:creationId xmlns:p14="http://schemas.microsoft.com/office/powerpoint/2010/main" val="303684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CDDF6"/>
            </a:gs>
            <a:gs pos="100000">
              <a:srgbClr val="E8F6FD"/>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396000" y="375425"/>
            <a:ext cx="8352000" cy="5818487"/>
          </a:xfrm>
          <a:prstGeom prst="rect">
            <a:avLst/>
          </a:prstGeom>
          <a:solidFill>
            <a:schemeClr val="bg1"/>
          </a:solidFill>
          <a:ln w="3175" cmpd="sng">
            <a:noFill/>
          </a:ln>
          <a:effectLst>
            <a:innerShdw blurRad="63500" dist="38100" dir="13500000">
              <a:prstClr val="black">
                <a:alpha val="35000"/>
              </a:prstClr>
            </a:inn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550847" y="1684624"/>
            <a:ext cx="8042304" cy="437214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Placeholder 1"/>
          <p:cNvSpPr>
            <a:spLocks noGrp="1"/>
          </p:cNvSpPr>
          <p:nvPr>
            <p:ph type="title"/>
          </p:nvPr>
        </p:nvSpPr>
        <p:spPr>
          <a:xfrm>
            <a:off x="546963" y="506287"/>
            <a:ext cx="8046188" cy="1108641"/>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pic>
        <p:nvPicPr>
          <p:cNvPr id="1026" name="Picture 2" descr="Z:\Downloads\images\Screen-Hills.png"/>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15700" b="17606"/>
          <a:stretch/>
        </p:blipFill>
        <p:spPr bwMode="auto">
          <a:xfrm>
            <a:off x="0" y="5508088"/>
            <a:ext cx="9144000" cy="13499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ooter Placeholder 4"/>
          <p:cNvSpPr>
            <a:spLocks noGrp="1"/>
          </p:cNvSpPr>
          <p:nvPr>
            <p:ph type="ftr" sz="quarter" idx="3"/>
          </p:nvPr>
        </p:nvSpPr>
        <p:spPr>
          <a:xfrm>
            <a:off x="4488812" y="6263609"/>
            <a:ext cx="3962112" cy="312170"/>
          </a:xfrm>
          <a:prstGeom prst="rect">
            <a:avLst/>
          </a:prstGeom>
        </p:spPr>
        <p:txBody>
          <a:bodyPr vert="horz" lIns="91440" tIns="45720" rIns="91440" bIns="45720" rtlCol="0" anchor="ctr" anchorCtr="0"/>
          <a:lstStyle>
            <a:lvl1pPr algn="r">
              <a:defRPr sz="1200">
                <a:solidFill>
                  <a:schemeClr val="tx1"/>
                </a:solidFill>
                <a:latin typeface="Comic Sans MS"/>
              </a:defRPr>
            </a:lvl1pPr>
          </a:lstStyle>
          <a:p>
            <a:endParaRPr lang="en-GB" noProof="0" dirty="0"/>
          </a:p>
        </p:txBody>
      </p:sp>
      <p:sp>
        <p:nvSpPr>
          <p:cNvPr id="4" name="Date Placeholder 3"/>
          <p:cNvSpPr>
            <a:spLocks noGrp="1"/>
          </p:cNvSpPr>
          <p:nvPr>
            <p:ph type="dt" sz="half" idx="2"/>
          </p:nvPr>
        </p:nvSpPr>
        <p:spPr>
          <a:xfrm>
            <a:off x="4488812" y="6263610"/>
            <a:ext cx="1244472" cy="312170"/>
          </a:xfrm>
          <a:prstGeom prst="rect">
            <a:avLst/>
          </a:prstGeom>
        </p:spPr>
        <p:txBody>
          <a:bodyPr vert="horz" lIns="91440" tIns="45720" rIns="91440" bIns="45720" rtlCol="0" anchor="ctr" anchorCtr="0"/>
          <a:lstStyle>
            <a:lvl1pPr algn="ctr">
              <a:defRPr sz="1200">
                <a:solidFill>
                  <a:schemeClr val="tx1"/>
                </a:solidFill>
                <a:latin typeface="Comic Sans MS"/>
              </a:defRPr>
            </a:lvl1pPr>
          </a:lstStyle>
          <a:p>
            <a:fld id="{110AE7D1-6754-474F-8D4A-A133102F4C7D}" type="datetimeFigureOut">
              <a:rPr lang="en-GB" noProof="0" smtClean="0"/>
              <a:pPr/>
              <a:t>12/10/2023</a:t>
            </a:fld>
            <a:endParaRPr lang="en-GB" noProof="0"/>
          </a:p>
        </p:txBody>
      </p:sp>
      <p:sp>
        <p:nvSpPr>
          <p:cNvPr id="6" name="Slide Number Placeholder 5"/>
          <p:cNvSpPr>
            <a:spLocks noGrp="1"/>
          </p:cNvSpPr>
          <p:nvPr>
            <p:ph type="sldNum" sz="quarter" idx="4"/>
          </p:nvPr>
        </p:nvSpPr>
        <p:spPr>
          <a:xfrm flipH="1">
            <a:off x="8450921" y="6263611"/>
            <a:ext cx="606811" cy="312170"/>
          </a:xfrm>
          <a:prstGeom prst="rect">
            <a:avLst/>
          </a:prstGeom>
        </p:spPr>
        <p:txBody>
          <a:bodyPr vert="horz" lIns="91440" tIns="45720" rIns="91440" bIns="45720" rtlCol="0" anchor="ctr" anchorCtr="0"/>
          <a:lstStyle>
            <a:lvl1pPr algn="ctr">
              <a:defRPr sz="1200">
                <a:solidFill>
                  <a:schemeClr val="tx1"/>
                </a:solidFill>
                <a:latin typeface="Comic Sans MS"/>
              </a:defRPr>
            </a:lvl1pPr>
          </a:lstStyle>
          <a:p>
            <a:r>
              <a:rPr lang="en-GB" noProof="0" dirty="0"/>
              <a:t>Slide </a:t>
            </a:r>
            <a:fld id="{4BA0BEB8-FF74-1A46-B145-BC8D37F99235}" type="slidenum">
              <a:rPr lang="en-GB" noProof="0" smtClean="0"/>
              <a:pPr/>
              <a:t>‹#›</a:t>
            </a:fld>
            <a:endParaRPr lang="en-GB" noProof="0" dirty="0"/>
          </a:p>
        </p:txBody>
      </p:sp>
      <p:sp>
        <p:nvSpPr>
          <p:cNvPr id="9" name="TextBox 8"/>
          <p:cNvSpPr txBox="1"/>
          <p:nvPr/>
        </p:nvSpPr>
        <p:spPr>
          <a:xfrm>
            <a:off x="7253392" y="6478460"/>
            <a:ext cx="1890608" cy="379540"/>
          </a:xfrm>
          <a:prstGeom prst="rect">
            <a:avLst/>
          </a:prstGeom>
        </p:spPr>
        <p:txBody>
          <a:bodyPr vert="horz" lIns="91440" tIns="45720" rIns="91440" bIns="45720" rtlCol="0" anchor="b" anchorCtr="0"/>
          <a:lstStyle>
            <a:defPPr>
              <a:defRPr lang="en-US"/>
            </a:defPPr>
            <a:lvl1pPr algn="r">
              <a:defRPr sz="1200">
                <a:solidFill>
                  <a:schemeClr val="bg1"/>
                </a:solidFill>
              </a:defRPr>
            </a:lvl1pPr>
          </a:lstStyle>
          <a:p>
            <a:pPr lvl="0" algn="r"/>
            <a:r>
              <a:rPr lang="cy-GB" sz="700" b="0" baseline="0" noProof="1">
                <a:solidFill>
                  <a:schemeClr val="tx1"/>
                </a:solidFill>
                <a:latin typeface="Comic Sans MS"/>
              </a:rPr>
              <a:t>Hawlfraint Heddlu Gwent 2022</a:t>
            </a:r>
          </a:p>
          <a:p>
            <a:pPr lvl="0" algn="r"/>
            <a:r>
              <a:rPr lang="en-GB" sz="700" b="0" baseline="0" noProof="1">
                <a:solidFill>
                  <a:schemeClr val="tx1"/>
                </a:solidFill>
                <a:latin typeface="Comic Sans MS"/>
              </a:rPr>
              <a:t>© Gwent Police Copyright 2022</a:t>
            </a:r>
          </a:p>
        </p:txBody>
      </p:sp>
    </p:spTree>
    <p:extLst>
      <p:ext uri="{BB962C8B-B14F-4D97-AF65-F5344CB8AC3E}">
        <p14:creationId xmlns:p14="http://schemas.microsoft.com/office/powerpoint/2010/main" val="309977772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70" r:id="rId3"/>
    <p:sldLayoutId id="2147483661" r:id="rId4"/>
    <p:sldLayoutId id="2147483660" r:id="rId5"/>
    <p:sldLayoutId id="2147483682" r:id="rId6"/>
    <p:sldLayoutId id="2147483655" r:id="rId7"/>
    <p:sldLayoutId id="2147483650" r:id="rId8"/>
    <p:sldLayoutId id="2147483652" r:id="rId9"/>
    <p:sldLayoutId id="2147483663" r:id="rId10"/>
    <p:sldLayoutId id="2147483653" r:id="rId11"/>
    <p:sldLayoutId id="2147483656" r:id="rId12"/>
    <p:sldLayoutId id="2147483667" r:id="rId13"/>
    <p:sldLayoutId id="2147483668" r:id="rId14"/>
    <p:sldLayoutId id="2147483669" r:id="rId15"/>
    <p:sldLayoutId id="2147483665" r:id="rId16"/>
    <p:sldLayoutId id="2147483666" r:id="rId17"/>
    <p:sldLayoutId id="2147483654" r:id="rId18"/>
  </p:sldLayoutIdLst>
  <p:txStyles>
    <p:titleStyle>
      <a:lvl1pPr algn="ctr" defTabSz="457200" rtl="0" eaLnBrk="1" latinLnBrk="0" hangingPunct="1">
        <a:spcBef>
          <a:spcPct val="0"/>
        </a:spcBef>
        <a:buNone/>
        <a:defRPr sz="4400" b="1" kern="1200">
          <a:solidFill>
            <a:schemeClr val="tx1"/>
          </a:solidFill>
          <a:latin typeface="Comic Sans M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g"/><Relationship Id="rId10" Type="http://schemas.openxmlformats.org/officeDocument/2006/relationships/image" Target="../media/image15.png"/><Relationship Id="rId4" Type="http://schemas.openxmlformats.org/officeDocument/2006/relationships/hyperlink" Target="http://www.fearless.org/" TargetMode="Externa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7FA6DE-189E-D243-A278-70084B55E0C6}"/>
              </a:ext>
            </a:extLst>
          </p:cNvPr>
          <p:cNvSpPr>
            <a:spLocks noGrp="1"/>
          </p:cNvSpPr>
          <p:nvPr>
            <p:ph type="subTitle" idx="1"/>
          </p:nvPr>
        </p:nvSpPr>
        <p:spPr>
          <a:xfrm>
            <a:off x="189781" y="657225"/>
            <a:ext cx="8764438" cy="3128373"/>
          </a:xfrm>
        </p:spPr>
        <p:txBody>
          <a:bodyPr>
            <a:normAutofit fontScale="25000" lnSpcReduction="20000"/>
          </a:bodyPr>
          <a:lstStyle/>
          <a:p>
            <a:pPr algn="ctr"/>
            <a:r>
              <a:rPr lang="cy-GB" sz="12500" b="1" dirty="0">
                <a:ln w="0"/>
                <a:solidFill>
                  <a:srgbClr val="002060"/>
                </a:solidFill>
                <a:effectLst>
                  <a:outerShdw blurRad="38100" dist="25400" dir="5400000" algn="ctr" rotWithShape="0">
                    <a:srgbClr val="6E747A">
                      <a:alpha val="43000"/>
                    </a:srgbClr>
                  </a:outerShdw>
                </a:effectLst>
                <a:latin typeface="Century Gothic" panose="020B0502020202020204" pitchFamily="34" charset="0"/>
              </a:rPr>
              <a:t>Rhedeg i Drwbwl</a:t>
            </a:r>
          </a:p>
          <a:p>
            <a:pPr algn="ctr"/>
            <a:r>
              <a:rPr lang="cy-GB" sz="12500" b="1" dirty="0">
                <a:ln w="0"/>
                <a:solidFill>
                  <a:schemeClr val="accent1">
                    <a:lumMod val="75000"/>
                  </a:schemeClr>
                </a:solidFill>
                <a:effectLst>
                  <a:outerShdw blurRad="38100" dist="25400" dir="5400000" algn="ctr" rotWithShape="0">
                    <a:srgbClr val="6E747A">
                      <a:alpha val="43000"/>
                    </a:srgbClr>
                  </a:outerShdw>
                </a:effectLst>
                <a:latin typeface="Century Gothic" panose="020B0502020202020204" pitchFamily="34" charset="0"/>
              </a:rPr>
              <a:t>Gangiau Stryd a Llinellau Sirol</a:t>
            </a:r>
          </a:p>
          <a:p>
            <a:pPr algn="ctr"/>
            <a:endParaRPr lang="en-US" sz="35200" b="1" cap="none" spc="0" dirty="0">
              <a:ln w="0"/>
              <a:solidFill>
                <a:schemeClr val="accent5">
                  <a:lumMod val="75000"/>
                </a:schemeClr>
              </a:solidFill>
              <a:effectLst>
                <a:outerShdw blurRad="38100" dist="25400" dir="5400000" algn="ctr" rotWithShape="0">
                  <a:srgbClr val="6E747A">
                    <a:alpha val="43000"/>
                  </a:srgbClr>
                </a:outerShdw>
              </a:effectLst>
              <a:latin typeface="Century Gothic" panose="020B0502020202020204" pitchFamily="34" charset="0"/>
            </a:endParaRPr>
          </a:p>
          <a:p>
            <a:pPr algn="ctr"/>
            <a:r>
              <a:rPr lang="en-US" sz="12500" b="1" cap="none" spc="0" dirty="0">
                <a:ln w="0"/>
                <a:effectLst>
                  <a:outerShdw blurRad="38100" dist="25400" dir="5400000" algn="ctr" rotWithShape="0">
                    <a:srgbClr val="6E747A">
                      <a:alpha val="43000"/>
                    </a:srgbClr>
                  </a:outerShdw>
                </a:effectLst>
                <a:latin typeface="Century Gothic" panose="020B0502020202020204" pitchFamily="34" charset="0"/>
              </a:rPr>
              <a:t>Running </a:t>
            </a:r>
            <a:r>
              <a:rPr lang="en-US" sz="12500" b="1" dirty="0">
                <a:ln w="0"/>
                <a:effectLst>
                  <a:outerShdw blurRad="38100" dist="25400" dir="5400000" algn="ctr" rotWithShape="0">
                    <a:srgbClr val="6E747A">
                      <a:alpha val="43000"/>
                    </a:srgbClr>
                  </a:outerShdw>
                </a:effectLst>
                <a:latin typeface="Century Gothic" panose="020B0502020202020204" pitchFamily="34" charset="0"/>
              </a:rPr>
              <a:t>I</a:t>
            </a:r>
            <a:r>
              <a:rPr lang="en-US" sz="12500" b="1" cap="none" spc="0" dirty="0">
                <a:ln w="0"/>
                <a:effectLst>
                  <a:outerShdw blurRad="38100" dist="25400" dir="5400000" algn="ctr" rotWithShape="0">
                    <a:srgbClr val="6E747A">
                      <a:alpha val="43000"/>
                    </a:srgbClr>
                  </a:outerShdw>
                </a:effectLst>
                <a:latin typeface="Century Gothic" panose="020B0502020202020204" pitchFamily="34" charset="0"/>
              </a:rPr>
              <a:t>nto Trouble  </a:t>
            </a:r>
          </a:p>
          <a:p>
            <a:pPr algn="ctr"/>
            <a:r>
              <a:rPr lang="en-US" sz="12500" b="1" cap="none" spc="0" dirty="0">
                <a:ln w="0"/>
                <a:solidFill>
                  <a:schemeClr val="bg2">
                    <a:lumMod val="50000"/>
                  </a:schemeClr>
                </a:solidFill>
                <a:effectLst>
                  <a:outerShdw blurRad="38100" dist="25400" dir="5400000" algn="ctr" rotWithShape="0">
                    <a:srgbClr val="6E747A">
                      <a:alpha val="43000"/>
                    </a:srgbClr>
                  </a:outerShdw>
                </a:effectLst>
                <a:latin typeface="Century Gothic" panose="020B0502020202020204" pitchFamily="34" charset="0"/>
              </a:rPr>
              <a:t>Street Gangs and County Lines</a:t>
            </a:r>
          </a:p>
          <a:p>
            <a:endParaRPr lang="en-GB" sz="5400" dirty="0">
              <a:latin typeface="+mn-lt"/>
            </a:endParaRPr>
          </a:p>
        </p:txBody>
      </p:sp>
    </p:spTree>
    <p:extLst>
      <p:ext uri="{BB962C8B-B14F-4D97-AF65-F5344CB8AC3E}">
        <p14:creationId xmlns:p14="http://schemas.microsoft.com/office/powerpoint/2010/main" val="3205434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301CD4-0886-ED48-9913-55FFB8A57D6E}"/>
              </a:ext>
            </a:extLst>
          </p:cNvPr>
          <p:cNvSpPr>
            <a:spLocks noGrp="1"/>
          </p:cNvSpPr>
          <p:nvPr>
            <p:ph sz="half" idx="2"/>
          </p:nvPr>
        </p:nvSpPr>
        <p:spPr>
          <a:xfrm>
            <a:off x="526435" y="474902"/>
            <a:ext cx="8091129" cy="787841"/>
          </a:xfrm>
        </p:spPr>
        <p:txBody>
          <a:bodyPr>
            <a:noAutofit/>
          </a:bodyPr>
          <a:lstStyle/>
          <a:p>
            <a:pPr marL="0" indent="0" algn="ctr">
              <a:buNone/>
            </a:pPr>
            <a:r>
              <a:rPr lang="en-GB" dirty="0">
                <a:solidFill>
                  <a:schemeClr val="tx1"/>
                </a:solidFill>
                <a:latin typeface="+mn-lt"/>
              </a:rPr>
              <a:t> </a:t>
            </a:r>
            <a:r>
              <a:rPr lang="en-GB" sz="4000" b="1" dirty="0">
                <a:solidFill>
                  <a:srgbClr val="0070C0"/>
                </a:solidFill>
                <a:latin typeface="Calibri" panose="020F0502020204030204" pitchFamily="34" charset="0"/>
                <a:cs typeface="Calibri" panose="020F0502020204030204" pitchFamily="34" charset="0"/>
              </a:rPr>
              <a:t>Stop and Search</a:t>
            </a:r>
            <a:endParaRPr lang="en-GB" b="1" dirty="0">
              <a:solidFill>
                <a:schemeClr val="tx1"/>
              </a:solidFill>
              <a:latin typeface="+mn-lt"/>
            </a:endParaRPr>
          </a:p>
          <a:p>
            <a:pPr marL="0" indent="0">
              <a:buNone/>
            </a:pPr>
            <a:endParaRPr lang="en-GB" b="1" i="1" dirty="0">
              <a:solidFill>
                <a:schemeClr val="tx1"/>
              </a:solidFill>
              <a:latin typeface="+mn-lt"/>
            </a:endParaRPr>
          </a:p>
          <a:p>
            <a:pPr marL="0" indent="0">
              <a:buNone/>
            </a:pPr>
            <a:endParaRPr lang="en-GB" sz="1600" dirty="0"/>
          </a:p>
        </p:txBody>
      </p:sp>
      <p:sp>
        <p:nvSpPr>
          <p:cNvPr id="6" name="TextBox 5">
            <a:extLst>
              <a:ext uri="{FF2B5EF4-FFF2-40B4-BE49-F238E27FC236}">
                <a16:creationId xmlns:a16="http://schemas.microsoft.com/office/drawing/2014/main" id="{F08BD7C0-2E81-6040-99F8-9524272848CF}"/>
              </a:ext>
            </a:extLst>
          </p:cNvPr>
          <p:cNvSpPr txBox="1"/>
          <p:nvPr/>
        </p:nvSpPr>
        <p:spPr>
          <a:xfrm>
            <a:off x="526436" y="5251481"/>
            <a:ext cx="8007964" cy="707886"/>
          </a:xfrm>
          <a:prstGeom prst="rect">
            <a:avLst/>
          </a:prstGeom>
          <a:noFill/>
        </p:spPr>
        <p:txBody>
          <a:bodyPr wrap="square" rtlCol="0">
            <a:spAutoFit/>
          </a:bodyPr>
          <a:lstStyle/>
          <a:p>
            <a:pPr algn="ctr"/>
            <a:r>
              <a:rPr lang="en-GB" sz="2000" b="1" dirty="0">
                <a:solidFill>
                  <a:srgbClr val="00B050"/>
                </a:solidFill>
              </a:rPr>
              <a:t>Being stopped by a Police Officer does not mean you are under arrest or have necessarily done something wrong.</a:t>
            </a:r>
          </a:p>
        </p:txBody>
      </p:sp>
      <p:sp>
        <p:nvSpPr>
          <p:cNvPr id="8" name="TextBox 7">
            <a:extLst>
              <a:ext uri="{FF2B5EF4-FFF2-40B4-BE49-F238E27FC236}">
                <a16:creationId xmlns:a16="http://schemas.microsoft.com/office/drawing/2014/main" id="{DDA3AD85-3163-5241-A873-6BBB76B5DB6E}"/>
              </a:ext>
            </a:extLst>
          </p:cNvPr>
          <p:cNvSpPr txBox="1"/>
          <p:nvPr/>
        </p:nvSpPr>
        <p:spPr>
          <a:xfrm>
            <a:off x="526435" y="2534634"/>
            <a:ext cx="8007965" cy="461665"/>
          </a:xfrm>
          <a:prstGeom prst="rect">
            <a:avLst/>
          </a:prstGeom>
          <a:noFill/>
        </p:spPr>
        <p:txBody>
          <a:bodyPr wrap="square">
            <a:spAutoFit/>
          </a:bodyPr>
          <a:lstStyle/>
          <a:p>
            <a:pPr algn="ctr"/>
            <a:r>
              <a:rPr lang="en-GB" sz="2400" b="1" dirty="0">
                <a:solidFill>
                  <a:srgbClr val="0070C0"/>
                </a:solidFill>
              </a:rPr>
              <a:t>Only a Police Officer can stop and search you.  </a:t>
            </a:r>
          </a:p>
        </p:txBody>
      </p:sp>
      <p:sp>
        <p:nvSpPr>
          <p:cNvPr id="9" name="TextBox 8">
            <a:extLst>
              <a:ext uri="{FF2B5EF4-FFF2-40B4-BE49-F238E27FC236}">
                <a16:creationId xmlns:a16="http://schemas.microsoft.com/office/drawing/2014/main" id="{6BC371F2-1E33-934C-9814-933B7FFE0B5A}"/>
              </a:ext>
            </a:extLst>
          </p:cNvPr>
          <p:cNvSpPr txBox="1"/>
          <p:nvPr/>
        </p:nvSpPr>
        <p:spPr>
          <a:xfrm>
            <a:off x="526435" y="3154464"/>
            <a:ext cx="8007964" cy="1938992"/>
          </a:xfrm>
          <a:prstGeom prst="rect">
            <a:avLst/>
          </a:prstGeom>
          <a:noFill/>
        </p:spPr>
        <p:txBody>
          <a:bodyPr wrap="square">
            <a:spAutoFit/>
          </a:bodyPr>
          <a:lstStyle/>
          <a:p>
            <a:r>
              <a:rPr lang="en-GB" sz="2000" b="1" dirty="0">
                <a:solidFill>
                  <a:srgbClr val="0070C0"/>
                </a:solidFill>
              </a:rPr>
              <a:t>They must:</a:t>
            </a:r>
          </a:p>
          <a:p>
            <a:pPr marL="342900" indent="-342900">
              <a:buFont typeface="Arial" panose="020B0604020202020204" pitchFamily="34" charset="0"/>
              <a:buChar char="•"/>
            </a:pPr>
            <a:r>
              <a:rPr lang="en-GB" sz="2000" dirty="0"/>
              <a:t>Explain </a:t>
            </a:r>
            <a:r>
              <a:rPr lang="en-GB" sz="2000" b="1" dirty="0"/>
              <a:t>why</a:t>
            </a:r>
            <a:r>
              <a:rPr lang="en-GB" sz="2000" dirty="0"/>
              <a:t> you are being stopped and searched, </a:t>
            </a:r>
            <a:r>
              <a:rPr lang="en-GB" sz="2000" b="1" dirty="0"/>
              <a:t>what they are looking for</a:t>
            </a:r>
            <a:r>
              <a:rPr lang="en-GB" sz="2000" dirty="0"/>
              <a:t> and </a:t>
            </a:r>
            <a:r>
              <a:rPr lang="en-GB" sz="2000" b="1" dirty="0"/>
              <a:t>the law </a:t>
            </a:r>
            <a:r>
              <a:rPr lang="en-GB" sz="2000" dirty="0"/>
              <a:t>under which you are being searched.</a:t>
            </a:r>
          </a:p>
          <a:p>
            <a:pPr marL="342900" indent="-342900">
              <a:buFont typeface="Arial" panose="020B0604020202020204" pitchFamily="34" charset="0"/>
              <a:buChar char="•"/>
            </a:pPr>
            <a:r>
              <a:rPr lang="en-GB" sz="2000" dirty="0"/>
              <a:t>Give you their </a:t>
            </a:r>
            <a:r>
              <a:rPr lang="en-GB" sz="2000" b="1" dirty="0"/>
              <a:t>name, force or collar number </a:t>
            </a:r>
            <a:r>
              <a:rPr lang="en-GB" sz="2000" dirty="0"/>
              <a:t>and </a:t>
            </a:r>
            <a:r>
              <a:rPr lang="en-GB" sz="2000" b="1" dirty="0"/>
              <a:t>police station </a:t>
            </a:r>
            <a:endParaRPr lang="en-GB" sz="2000" dirty="0"/>
          </a:p>
          <a:p>
            <a:pPr marL="342900" indent="-342900">
              <a:buFont typeface="Arial" panose="020B0604020202020204" pitchFamily="34" charset="0"/>
              <a:buChar char="•"/>
            </a:pPr>
            <a:r>
              <a:rPr lang="en-GB" sz="2000" dirty="0"/>
              <a:t>Give you with a </a:t>
            </a:r>
            <a:r>
              <a:rPr lang="en-GB" sz="2000" b="1" dirty="0"/>
              <a:t>stop and search receipt or record </a:t>
            </a:r>
            <a:r>
              <a:rPr lang="en-GB" sz="2000" dirty="0"/>
              <a:t>which will include the date and time of search</a:t>
            </a:r>
          </a:p>
        </p:txBody>
      </p:sp>
      <p:sp>
        <p:nvSpPr>
          <p:cNvPr id="3" name="Rectangle 2">
            <a:extLst>
              <a:ext uri="{FF2B5EF4-FFF2-40B4-BE49-F238E27FC236}">
                <a16:creationId xmlns:a16="http://schemas.microsoft.com/office/drawing/2014/main" id="{7B56A2F5-B09B-B74D-B182-3EFCCE4B4188}"/>
              </a:ext>
            </a:extLst>
          </p:cNvPr>
          <p:cNvSpPr/>
          <p:nvPr/>
        </p:nvSpPr>
        <p:spPr>
          <a:xfrm>
            <a:off x="609599" y="1193483"/>
            <a:ext cx="7924799" cy="1323439"/>
          </a:xfrm>
          <a:prstGeom prst="rect">
            <a:avLst/>
          </a:prstGeom>
        </p:spPr>
        <p:txBody>
          <a:bodyPr wrap="square">
            <a:spAutoFit/>
          </a:bodyPr>
          <a:lstStyle/>
          <a:p>
            <a:pPr algn="just"/>
            <a:r>
              <a:rPr lang="en-GB" sz="2000" b="1" dirty="0"/>
              <a:t>A 'stop and search' is when a Police Officer stops you and then searches you, because he or she has reason to suspect you are in possession of drugs, weapons, stolen property or items which could be used to commit a crime. </a:t>
            </a:r>
          </a:p>
        </p:txBody>
      </p:sp>
    </p:spTree>
    <p:extLst>
      <p:ext uri="{BB962C8B-B14F-4D97-AF65-F5344CB8AC3E}">
        <p14:creationId xmlns:p14="http://schemas.microsoft.com/office/powerpoint/2010/main" val="3516106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a:extLst>
              <a:ext uri="{FF2B5EF4-FFF2-40B4-BE49-F238E27FC236}">
                <a16:creationId xmlns:a16="http://schemas.microsoft.com/office/drawing/2014/main" id="{DB12534E-FDA0-4FC9-BE1B-ED719840FAD7}"/>
              </a:ext>
            </a:extLst>
          </p:cNvPr>
          <p:cNvSpPr txBox="1">
            <a:spLocks noGrp="1" noChangeArrowheads="1"/>
          </p:cNvSpPr>
          <p:nvPr>
            <p:ph type="body" sz="quarter" idx="3"/>
          </p:nvPr>
        </p:nvSpPr>
        <p:spPr bwMode="auto">
          <a:xfrm>
            <a:off x="855723" y="745564"/>
            <a:ext cx="2869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GB" dirty="0">
                <a:effectLst>
                  <a:outerShdw blurRad="38100" dist="38100" dir="2700000" algn="tl">
                    <a:srgbClr val="C0C0C0"/>
                  </a:outerShdw>
                </a:effectLst>
                <a:latin typeface="+mn-lt"/>
              </a:rPr>
              <a:t>Possession</a:t>
            </a:r>
            <a:endParaRPr lang="en-GB" b="1" dirty="0">
              <a:effectLst>
                <a:outerShdw blurRad="38100" dist="38100" dir="2700000" algn="tl">
                  <a:srgbClr val="C0C0C0"/>
                </a:outerShdw>
              </a:effectLst>
              <a:latin typeface="+mn-lt"/>
            </a:endParaRPr>
          </a:p>
        </p:txBody>
      </p:sp>
      <p:graphicFrame>
        <p:nvGraphicFramePr>
          <p:cNvPr id="8" name="Table 8">
            <a:extLst>
              <a:ext uri="{FF2B5EF4-FFF2-40B4-BE49-F238E27FC236}">
                <a16:creationId xmlns:a16="http://schemas.microsoft.com/office/drawing/2014/main" id="{5FCFF2E3-271E-4F12-A69F-A0A63A7A9698}"/>
              </a:ext>
            </a:extLst>
          </p:cNvPr>
          <p:cNvGraphicFramePr>
            <a:graphicFrameLocks noGrp="1"/>
          </p:cNvGraphicFramePr>
          <p:nvPr>
            <p:extLst>
              <p:ext uri="{D42A27DB-BD31-4B8C-83A1-F6EECF244321}">
                <p14:modId xmlns:p14="http://schemas.microsoft.com/office/powerpoint/2010/main" val="1007941382"/>
              </p:ext>
            </p:extLst>
          </p:nvPr>
        </p:nvGraphicFramePr>
        <p:xfrm>
          <a:off x="389511" y="1376065"/>
          <a:ext cx="8374998" cy="4603515"/>
        </p:xfrm>
        <a:graphic>
          <a:graphicData uri="http://schemas.openxmlformats.org/drawingml/2006/table">
            <a:tbl>
              <a:tblPr firstRow="1" bandRow="1">
                <a:tableStyleId>{93296810-A885-4BE3-A3E7-6D5BEEA58F35}</a:tableStyleId>
              </a:tblPr>
              <a:tblGrid>
                <a:gridCol w="998223">
                  <a:extLst>
                    <a:ext uri="{9D8B030D-6E8A-4147-A177-3AD203B41FA5}">
                      <a16:colId xmlns:a16="http://schemas.microsoft.com/office/drawing/2014/main" val="3205215838"/>
                    </a:ext>
                  </a:extLst>
                </a:gridCol>
                <a:gridCol w="2822660">
                  <a:extLst>
                    <a:ext uri="{9D8B030D-6E8A-4147-A177-3AD203B41FA5}">
                      <a16:colId xmlns:a16="http://schemas.microsoft.com/office/drawing/2014/main" val="2134691297"/>
                    </a:ext>
                  </a:extLst>
                </a:gridCol>
                <a:gridCol w="4554115">
                  <a:extLst>
                    <a:ext uri="{9D8B030D-6E8A-4147-A177-3AD203B41FA5}">
                      <a16:colId xmlns:a16="http://schemas.microsoft.com/office/drawing/2014/main" val="701408863"/>
                    </a:ext>
                  </a:extLst>
                </a:gridCol>
              </a:tblGrid>
              <a:tr h="1553872">
                <a:tc>
                  <a:txBody>
                    <a:bodyPr/>
                    <a:lstStyle/>
                    <a:p>
                      <a:endParaRPr lang="en-GB" dirty="0"/>
                    </a:p>
                  </a:txBody>
                  <a:tcPr>
                    <a:solidFill>
                      <a:schemeClr val="bg2">
                        <a:lumMod val="75000"/>
                      </a:schemeClr>
                    </a:solidFill>
                  </a:tcPr>
                </a:tc>
                <a:tc>
                  <a:txBody>
                    <a:bodyPr/>
                    <a:lstStyle/>
                    <a:p>
                      <a:endParaRPr lang="en-GB" dirty="0"/>
                    </a:p>
                  </a:txBody>
                  <a:tcPr>
                    <a:solidFill>
                      <a:schemeClr val="bg2">
                        <a:lumMod val="75000"/>
                      </a:schemeClr>
                    </a:solidFill>
                  </a:tcPr>
                </a:tc>
                <a:tc>
                  <a:txBody>
                    <a:bodyPr/>
                    <a:lstStyle/>
                    <a:p>
                      <a:endParaRPr lang="en-GB" dirty="0"/>
                    </a:p>
                  </a:txBody>
                  <a:tcPr>
                    <a:solidFill>
                      <a:schemeClr val="bg2">
                        <a:lumMod val="75000"/>
                      </a:schemeClr>
                    </a:solidFill>
                  </a:tcPr>
                </a:tc>
                <a:extLst>
                  <a:ext uri="{0D108BD9-81ED-4DB2-BD59-A6C34878D82A}">
                    <a16:rowId xmlns:a16="http://schemas.microsoft.com/office/drawing/2014/main" val="2373777028"/>
                  </a:ext>
                </a:extLst>
              </a:tr>
              <a:tr h="150192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621231324"/>
                  </a:ext>
                </a:extLst>
              </a:tr>
              <a:tr h="1547721">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74492307"/>
                  </a:ext>
                </a:extLst>
              </a:tr>
            </a:tbl>
          </a:graphicData>
        </a:graphic>
      </p:graphicFrame>
      <p:sp>
        <p:nvSpPr>
          <p:cNvPr id="10" name="TextBox 9">
            <a:extLst>
              <a:ext uri="{FF2B5EF4-FFF2-40B4-BE49-F238E27FC236}">
                <a16:creationId xmlns:a16="http://schemas.microsoft.com/office/drawing/2014/main" id="{772EB16B-6B4A-43BB-9EA2-BAB57BC71963}"/>
              </a:ext>
            </a:extLst>
          </p:cNvPr>
          <p:cNvSpPr txBox="1"/>
          <p:nvPr/>
        </p:nvSpPr>
        <p:spPr>
          <a:xfrm>
            <a:off x="3994728" y="452735"/>
            <a:ext cx="4572000" cy="923330"/>
          </a:xfrm>
          <a:prstGeom prst="rect">
            <a:avLst/>
          </a:prstGeom>
          <a:noFill/>
        </p:spPr>
        <p:txBody>
          <a:bodyPr wrap="square">
            <a:spAutoFit/>
          </a:bodyPr>
          <a:lstStyle/>
          <a:p>
            <a:pPr algn="ctr">
              <a:defRPr/>
            </a:pPr>
            <a:r>
              <a:rPr lang="en-GB" b="1" dirty="0">
                <a:effectLst>
                  <a:outerShdw blurRad="38100" dist="38100" dir="2700000" algn="tl">
                    <a:srgbClr val="DDDDDD"/>
                  </a:outerShdw>
                </a:effectLst>
              </a:rPr>
              <a:t>Possession with Intent to Supply </a:t>
            </a:r>
          </a:p>
          <a:p>
            <a:pPr algn="ctr">
              <a:defRPr/>
            </a:pPr>
            <a:r>
              <a:rPr lang="en-GB" dirty="0">
                <a:effectLst>
                  <a:outerShdw blurRad="38100" dist="38100" dir="2700000" algn="tl">
                    <a:srgbClr val="DDDDDD"/>
                  </a:outerShdw>
                </a:effectLst>
              </a:rPr>
              <a:t>Supply/Manufacture </a:t>
            </a:r>
          </a:p>
          <a:p>
            <a:pPr algn="ctr">
              <a:defRPr/>
            </a:pPr>
            <a:r>
              <a:rPr lang="en-GB" dirty="0">
                <a:effectLst>
                  <a:outerShdw blurRad="38100" dist="38100" dir="2700000" algn="tl">
                    <a:srgbClr val="DDDDDD"/>
                  </a:outerShdw>
                </a:effectLst>
              </a:rPr>
              <a:t>or Cultivation</a:t>
            </a:r>
            <a:endParaRPr lang="en-GB" sz="1600" dirty="0">
              <a:effectLst>
                <a:outerShdw blurRad="38100" dist="38100" dir="2700000" algn="tl">
                  <a:srgbClr val="DDDDDD"/>
                </a:outerShdw>
              </a:effectLst>
            </a:endParaRPr>
          </a:p>
        </p:txBody>
      </p:sp>
      <p:sp>
        <p:nvSpPr>
          <p:cNvPr id="11" name="Text Box 6">
            <a:extLst>
              <a:ext uri="{FF2B5EF4-FFF2-40B4-BE49-F238E27FC236}">
                <a16:creationId xmlns:a16="http://schemas.microsoft.com/office/drawing/2014/main" id="{0B2A91E7-2C6A-42B6-B562-A8FEB3311974}"/>
              </a:ext>
            </a:extLst>
          </p:cNvPr>
          <p:cNvSpPr txBox="1">
            <a:spLocks noChangeArrowheads="1"/>
          </p:cNvSpPr>
          <p:nvPr/>
        </p:nvSpPr>
        <p:spPr bwMode="auto">
          <a:xfrm>
            <a:off x="591533" y="1607461"/>
            <a:ext cx="790575" cy="1189037"/>
          </a:xfrm>
          <a:prstGeom prst="rect">
            <a:avLst/>
          </a:prstGeom>
          <a:noFill/>
          <a:ln w="9525">
            <a:noFill/>
            <a:miter lim="800000"/>
            <a:headEnd/>
            <a:tailEnd/>
          </a:ln>
          <a:effectLst/>
        </p:spPr>
        <p:txBody>
          <a:bodyPr>
            <a:spAutoFit/>
          </a:bodyPr>
          <a:lstStyle/>
          <a:p>
            <a:pPr>
              <a:spcBef>
                <a:spcPct val="50000"/>
              </a:spcBef>
              <a:defRPr/>
            </a:pPr>
            <a:r>
              <a:rPr lang="en-GB" sz="7200" b="1" dirty="0">
                <a:effectLst>
                  <a:outerShdw blurRad="38100" dist="38100" dir="2700000" algn="tl">
                    <a:srgbClr val="C0C0C0"/>
                  </a:outerShdw>
                </a:effectLst>
                <a:ea typeface="+mn-ea"/>
                <a:cs typeface="Arial" charset="0"/>
              </a:rPr>
              <a:t>C</a:t>
            </a:r>
          </a:p>
        </p:txBody>
      </p:sp>
      <p:sp>
        <p:nvSpPr>
          <p:cNvPr id="12" name="Text Box 7">
            <a:extLst>
              <a:ext uri="{FF2B5EF4-FFF2-40B4-BE49-F238E27FC236}">
                <a16:creationId xmlns:a16="http://schemas.microsoft.com/office/drawing/2014/main" id="{6612CB6D-66EA-40DD-B83B-FA0A0B507814}"/>
              </a:ext>
            </a:extLst>
          </p:cNvPr>
          <p:cNvSpPr txBox="1">
            <a:spLocks noChangeArrowheads="1"/>
          </p:cNvSpPr>
          <p:nvPr/>
        </p:nvSpPr>
        <p:spPr bwMode="auto">
          <a:xfrm>
            <a:off x="662350" y="3151233"/>
            <a:ext cx="790575" cy="1189037"/>
          </a:xfrm>
          <a:prstGeom prst="rect">
            <a:avLst/>
          </a:prstGeom>
          <a:noFill/>
          <a:ln w="9525">
            <a:noFill/>
            <a:miter lim="800000"/>
            <a:headEnd/>
            <a:tailEnd/>
          </a:ln>
          <a:effectLst/>
        </p:spPr>
        <p:txBody>
          <a:bodyPr>
            <a:spAutoFit/>
          </a:bodyPr>
          <a:lstStyle/>
          <a:p>
            <a:pPr>
              <a:spcBef>
                <a:spcPct val="50000"/>
              </a:spcBef>
              <a:defRPr/>
            </a:pPr>
            <a:r>
              <a:rPr lang="en-GB" sz="7200" b="1" dirty="0">
                <a:effectLst>
                  <a:outerShdw blurRad="38100" dist="38100" dir="2700000" algn="tl">
                    <a:srgbClr val="C0C0C0"/>
                  </a:outerShdw>
                </a:effectLst>
                <a:ea typeface="+mn-ea"/>
                <a:cs typeface="Arial" charset="0"/>
              </a:rPr>
              <a:t>B</a:t>
            </a:r>
          </a:p>
        </p:txBody>
      </p:sp>
      <p:sp>
        <p:nvSpPr>
          <p:cNvPr id="13" name="Text Box 8">
            <a:extLst>
              <a:ext uri="{FF2B5EF4-FFF2-40B4-BE49-F238E27FC236}">
                <a16:creationId xmlns:a16="http://schemas.microsoft.com/office/drawing/2014/main" id="{DB4BBCA4-E04D-4EBD-AC32-829EA95A107D}"/>
              </a:ext>
            </a:extLst>
          </p:cNvPr>
          <p:cNvSpPr txBox="1">
            <a:spLocks noChangeArrowheads="1"/>
          </p:cNvSpPr>
          <p:nvPr/>
        </p:nvSpPr>
        <p:spPr bwMode="auto">
          <a:xfrm>
            <a:off x="606858" y="4679131"/>
            <a:ext cx="790575" cy="1189037"/>
          </a:xfrm>
          <a:prstGeom prst="rect">
            <a:avLst/>
          </a:prstGeom>
          <a:noFill/>
          <a:ln w="9525">
            <a:noFill/>
            <a:miter lim="800000"/>
            <a:headEnd/>
            <a:tailEnd/>
          </a:ln>
          <a:effectLst/>
        </p:spPr>
        <p:txBody>
          <a:bodyPr>
            <a:spAutoFit/>
          </a:bodyPr>
          <a:lstStyle/>
          <a:p>
            <a:pPr>
              <a:spcBef>
                <a:spcPct val="50000"/>
              </a:spcBef>
              <a:defRPr/>
            </a:pPr>
            <a:r>
              <a:rPr lang="en-GB" sz="7200" b="1" dirty="0">
                <a:effectLst>
                  <a:outerShdw blurRad="38100" dist="38100" dir="2700000" algn="tl">
                    <a:srgbClr val="C0C0C0"/>
                  </a:outerShdw>
                </a:effectLst>
                <a:ea typeface="+mn-ea"/>
                <a:cs typeface="Arial" charset="0"/>
              </a:rPr>
              <a:t>A</a:t>
            </a:r>
          </a:p>
        </p:txBody>
      </p:sp>
      <p:sp>
        <p:nvSpPr>
          <p:cNvPr id="14" name="Text Box 23">
            <a:extLst>
              <a:ext uri="{FF2B5EF4-FFF2-40B4-BE49-F238E27FC236}">
                <a16:creationId xmlns:a16="http://schemas.microsoft.com/office/drawing/2014/main" id="{0D20142A-CA1B-4553-804F-5F77E2BD6F48}"/>
              </a:ext>
            </a:extLst>
          </p:cNvPr>
          <p:cNvSpPr txBox="1">
            <a:spLocks noChangeArrowheads="1"/>
          </p:cNvSpPr>
          <p:nvPr/>
        </p:nvSpPr>
        <p:spPr bwMode="auto">
          <a:xfrm>
            <a:off x="1475366" y="2502232"/>
            <a:ext cx="251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dirty="0">
                <a:latin typeface="+mn-lt"/>
              </a:rPr>
              <a:t>2 years and/or fine</a:t>
            </a:r>
          </a:p>
        </p:txBody>
      </p:sp>
      <p:pic>
        <p:nvPicPr>
          <p:cNvPr id="15" name="Picture 14" descr="Image Detail">
            <a:extLst>
              <a:ext uri="{FF2B5EF4-FFF2-40B4-BE49-F238E27FC236}">
                <a16:creationId xmlns:a16="http://schemas.microsoft.com/office/drawing/2014/main" id="{A23AE875-1FDA-45A3-9959-27FAC3FA9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849"/>
          <a:stretch>
            <a:fillRect/>
          </a:stretch>
        </p:blipFill>
        <p:spPr bwMode="auto">
          <a:xfrm>
            <a:off x="1834934" y="1616735"/>
            <a:ext cx="18002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E9E5BFE-E71A-4D92-8B45-EFD2FFD756D1}"/>
              </a:ext>
            </a:extLst>
          </p:cNvPr>
          <p:cNvPicPr>
            <a:picLocks noChangeAspect="1"/>
          </p:cNvPicPr>
          <p:nvPr/>
        </p:nvPicPr>
        <p:blipFill>
          <a:blip r:embed="rId3"/>
          <a:stretch>
            <a:fillRect/>
          </a:stretch>
        </p:blipFill>
        <p:spPr>
          <a:xfrm>
            <a:off x="4513060" y="1528422"/>
            <a:ext cx="3895682" cy="1097375"/>
          </a:xfrm>
          <a:prstGeom prst="rect">
            <a:avLst/>
          </a:prstGeom>
        </p:spPr>
      </p:pic>
      <p:sp>
        <p:nvSpPr>
          <p:cNvPr id="17" name="Text Box 26">
            <a:extLst>
              <a:ext uri="{FF2B5EF4-FFF2-40B4-BE49-F238E27FC236}">
                <a16:creationId xmlns:a16="http://schemas.microsoft.com/office/drawing/2014/main" id="{9ACD3FC6-D2E2-408F-92D5-F68776EFC203}"/>
              </a:ext>
            </a:extLst>
          </p:cNvPr>
          <p:cNvSpPr txBox="1">
            <a:spLocks noChangeArrowheads="1"/>
          </p:cNvSpPr>
          <p:nvPr/>
        </p:nvSpPr>
        <p:spPr bwMode="auto">
          <a:xfrm>
            <a:off x="4156645" y="2582707"/>
            <a:ext cx="4608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600" dirty="0">
                <a:latin typeface="+mn-lt"/>
              </a:rPr>
              <a:t>14 years and/or unlimited fine/seizure of assets</a:t>
            </a:r>
          </a:p>
        </p:txBody>
      </p:sp>
      <p:pic>
        <p:nvPicPr>
          <p:cNvPr id="18" name="Picture 17" descr="Image Detail">
            <a:extLst>
              <a:ext uri="{FF2B5EF4-FFF2-40B4-BE49-F238E27FC236}">
                <a16:creationId xmlns:a16="http://schemas.microsoft.com/office/drawing/2014/main" id="{6B9CD62E-7191-44BD-BB49-2D63AAD44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849"/>
          <a:stretch>
            <a:fillRect/>
          </a:stretch>
        </p:blipFill>
        <p:spPr bwMode="auto">
          <a:xfrm>
            <a:off x="1890353" y="3046404"/>
            <a:ext cx="18002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3">
            <a:extLst>
              <a:ext uri="{FF2B5EF4-FFF2-40B4-BE49-F238E27FC236}">
                <a16:creationId xmlns:a16="http://schemas.microsoft.com/office/drawing/2014/main" id="{C1277ECE-0E32-4009-98D6-F019A71BE722}"/>
              </a:ext>
            </a:extLst>
          </p:cNvPr>
          <p:cNvSpPr txBox="1">
            <a:spLocks noChangeArrowheads="1"/>
          </p:cNvSpPr>
          <p:nvPr/>
        </p:nvSpPr>
        <p:spPr bwMode="auto">
          <a:xfrm>
            <a:off x="1452925" y="4010225"/>
            <a:ext cx="251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dirty="0">
                <a:latin typeface="+mn-lt"/>
              </a:rPr>
              <a:t>5 years and/or fine</a:t>
            </a:r>
          </a:p>
        </p:txBody>
      </p:sp>
      <p:sp>
        <p:nvSpPr>
          <p:cNvPr id="20" name="Text Box 23">
            <a:extLst>
              <a:ext uri="{FF2B5EF4-FFF2-40B4-BE49-F238E27FC236}">
                <a16:creationId xmlns:a16="http://schemas.microsoft.com/office/drawing/2014/main" id="{E7DD81F3-EA3D-4D23-BC8E-57E0833DB81C}"/>
              </a:ext>
            </a:extLst>
          </p:cNvPr>
          <p:cNvSpPr txBox="1">
            <a:spLocks noChangeArrowheads="1"/>
          </p:cNvSpPr>
          <p:nvPr/>
        </p:nvSpPr>
        <p:spPr bwMode="auto">
          <a:xfrm>
            <a:off x="1565408" y="5656397"/>
            <a:ext cx="251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dirty="0">
                <a:latin typeface="+mn-lt"/>
              </a:rPr>
              <a:t>7 years and/or fine</a:t>
            </a:r>
          </a:p>
        </p:txBody>
      </p:sp>
      <p:pic>
        <p:nvPicPr>
          <p:cNvPr id="21" name="Picture 20" descr="Image Detail">
            <a:extLst>
              <a:ext uri="{FF2B5EF4-FFF2-40B4-BE49-F238E27FC236}">
                <a16:creationId xmlns:a16="http://schemas.microsoft.com/office/drawing/2014/main" id="{28A1D207-9E49-4FDF-9AAA-C4A1637D9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849"/>
          <a:stretch>
            <a:fillRect/>
          </a:stretch>
        </p:blipFill>
        <p:spPr bwMode="auto">
          <a:xfrm>
            <a:off x="1924976" y="4706541"/>
            <a:ext cx="18002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B22002D-097E-4408-A73D-9DDCB41C3191}"/>
              </a:ext>
            </a:extLst>
          </p:cNvPr>
          <p:cNvPicPr>
            <a:picLocks noChangeAspect="1"/>
          </p:cNvPicPr>
          <p:nvPr/>
        </p:nvPicPr>
        <p:blipFill>
          <a:blip r:embed="rId3"/>
          <a:stretch>
            <a:fillRect/>
          </a:stretch>
        </p:blipFill>
        <p:spPr>
          <a:xfrm>
            <a:off x="4513060" y="2991903"/>
            <a:ext cx="3895682" cy="1097375"/>
          </a:xfrm>
          <a:prstGeom prst="rect">
            <a:avLst/>
          </a:prstGeom>
        </p:spPr>
      </p:pic>
      <p:sp>
        <p:nvSpPr>
          <p:cNvPr id="23" name="Text Box 26">
            <a:extLst>
              <a:ext uri="{FF2B5EF4-FFF2-40B4-BE49-F238E27FC236}">
                <a16:creationId xmlns:a16="http://schemas.microsoft.com/office/drawing/2014/main" id="{EFE33565-9AA3-4BEE-A3FD-939D18F2091E}"/>
              </a:ext>
            </a:extLst>
          </p:cNvPr>
          <p:cNvSpPr txBox="1">
            <a:spLocks noChangeArrowheads="1"/>
          </p:cNvSpPr>
          <p:nvPr/>
        </p:nvSpPr>
        <p:spPr bwMode="auto">
          <a:xfrm>
            <a:off x="4145977" y="4030321"/>
            <a:ext cx="4608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600" dirty="0">
                <a:latin typeface="+mn-lt"/>
              </a:rPr>
              <a:t>14 years and/or unlimited fine/seizure of assets</a:t>
            </a:r>
          </a:p>
        </p:txBody>
      </p:sp>
      <p:pic>
        <p:nvPicPr>
          <p:cNvPr id="24" name="Picture 23">
            <a:extLst>
              <a:ext uri="{FF2B5EF4-FFF2-40B4-BE49-F238E27FC236}">
                <a16:creationId xmlns:a16="http://schemas.microsoft.com/office/drawing/2014/main" id="{C629ED76-8212-4A17-8A3C-6884D2EA58C3}"/>
              </a:ext>
            </a:extLst>
          </p:cNvPr>
          <p:cNvPicPr>
            <a:picLocks noChangeAspect="1"/>
          </p:cNvPicPr>
          <p:nvPr/>
        </p:nvPicPr>
        <p:blipFill>
          <a:blip r:embed="rId3"/>
          <a:stretch>
            <a:fillRect/>
          </a:stretch>
        </p:blipFill>
        <p:spPr>
          <a:xfrm>
            <a:off x="4502392" y="4618228"/>
            <a:ext cx="3895682" cy="1097375"/>
          </a:xfrm>
          <a:prstGeom prst="rect">
            <a:avLst/>
          </a:prstGeom>
        </p:spPr>
      </p:pic>
      <p:sp>
        <p:nvSpPr>
          <p:cNvPr id="25" name="Text Box 26">
            <a:extLst>
              <a:ext uri="{FF2B5EF4-FFF2-40B4-BE49-F238E27FC236}">
                <a16:creationId xmlns:a16="http://schemas.microsoft.com/office/drawing/2014/main" id="{394AD442-33C9-4C0B-9B51-378CD5F3D666}"/>
              </a:ext>
            </a:extLst>
          </p:cNvPr>
          <p:cNvSpPr txBox="1">
            <a:spLocks noChangeArrowheads="1"/>
          </p:cNvSpPr>
          <p:nvPr/>
        </p:nvSpPr>
        <p:spPr bwMode="auto">
          <a:xfrm>
            <a:off x="4145977" y="5662791"/>
            <a:ext cx="4608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600" dirty="0">
                <a:latin typeface="+mn-lt"/>
              </a:rPr>
              <a:t>LIFE and/or unlimited fine/seizure of assets</a:t>
            </a:r>
          </a:p>
        </p:txBody>
      </p:sp>
    </p:spTree>
    <p:extLst>
      <p:ext uri="{BB962C8B-B14F-4D97-AF65-F5344CB8AC3E}">
        <p14:creationId xmlns:p14="http://schemas.microsoft.com/office/powerpoint/2010/main" val="24170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0-#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0-#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0-#ppt_w/2"/>
                                          </p:val>
                                        </p:tav>
                                        <p:tav tm="100000">
                                          <p:val>
                                            <p:strVal val="#ppt_x"/>
                                          </p:val>
                                        </p:tav>
                                      </p:tavLst>
                                    </p:anim>
                                    <p:anim calcmode="lin" valueType="num">
                                      <p:cBhvr additive="base">
                                        <p:cTn id="7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0-#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7" grpId="0"/>
      <p:bldP spid="19" grpId="0"/>
      <p:bldP spid="20"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E68F7-A11C-4146-972A-052244898FBB}"/>
              </a:ext>
            </a:extLst>
          </p:cNvPr>
          <p:cNvSpPr>
            <a:spLocks noGrp="1"/>
          </p:cNvSpPr>
          <p:nvPr>
            <p:ph type="body" sz="quarter" idx="3"/>
          </p:nvPr>
        </p:nvSpPr>
        <p:spPr>
          <a:xfrm>
            <a:off x="1007404" y="219964"/>
            <a:ext cx="7201648" cy="1109326"/>
          </a:xfrm>
        </p:spPr>
        <p:txBody>
          <a:bodyPr>
            <a:normAutofit/>
          </a:bodyPr>
          <a:lstStyle/>
          <a:p>
            <a:r>
              <a:rPr lang="en-GB" dirty="0">
                <a:solidFill>
                  <a:srgbClr val="0070C0"/>
                </a:solidFill>
                <a:latin typeface="Calibri" panose="020F0502020204030204" pitchFamily="34" charset="0"/>
                <a:cs typeface="Calibri" panose="020F0502020204030204" pitchFamily="34" charset="0"/>
              </a:rPr>
              <a:t>Help and support is available </a:t>
            </a:r>
          </a:p>
        </p:txBody>
      </p:sp>
      <p:pic>
        <p:nvPicPr>
          <p:cNvPr id="4" name="Picture 3">
            <a:extLst>
              <a:ext uri="{FF2B5EF4-FFF2-40B4-BE49-F238E27FC236}">
                <a16:creationId xmlns:a16="http://schemas.microsoft.com/office/drawing/2014/main" id="{FA6D7EB3-08F0-4C18-A375-E9D212FC5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21" y="4503916"/>
            <a:ext cx="2383699" cy="954779"/>
          </a:xfrm>
          <a:prstGeom prst="rect">
            <a:avLst/>
          </a:prstGeom>
        </p:spPr>
      </p:pic>
      <p:sp>
        <p:nvSpPr>
          <p:cNvPr id="6" name="TextBox 5">
            <a:extLst>
              <a:ext uri="{FF2B5EF4-FFF2-40B4-BE49-F238E27FC236}">
                <a16:creationId xmlns:a16="http://schemas.microsoft.com/office/drawing/2014/main" id="{31B84DBC-4C61-4159-A9E2-77964C735983}"/>
              </a:ext>
            </a:extLst>
          </p:cNvPr>
          <p:cNvSpPr txBox="1"/>
          <p:nvPr/>
        </p:nvSpPr>
        <p:spPr>
          <a:xfrm>
            <a:off x="334398" y="5414458"/>
            <a:ext cx="3288144" cy="461665"/>
          </a:xfrm>
          <a:prstGeom prst="rect">
            <a:avLst/>
          </a:prstGeom>
          <a:noFill/>
        </p:spPr>
        <p:txBody>
          <a:bodyPr wrap="square">
            <a:spAutoFit/>
          </a:bodyPr>
          <a:lstStyle/>
          <a:p>
            <a:pPr algn="ctr"/>
            <a:r>
              <a:rPr lang="en-GB" sz="2400" b="1">
                <a:solidFill>
                  <a:srgbClr val="0070C0"/>
                </a:solidFill>
                <a:hlinkClick r:id="rId4">
                  <a:extLst>
                    <a:ext uri="{A12FA001-AC4F-418D-AE19-62706E023703}">
                      <ahyp:hlinkClr xmlns:ahyp="http://schemas.microsoft.com/office/drawing/2018/hyperlinkcolor" val="tx"/>
                    </a:ext>
                  </a:extLst>
                </a:hlinkClick>
              </a:rPr>
              <a:t>www.fearless.org</a:t>
            </a:r>
            <a:r>
              <a:rPr lang="en-GB" sz="2400" b="1">
                <a:solidFill>
                  <a:srgbClr val="0070C0"/>
                </a:solidFill>
              </a:rPr>
              <a:t>  </a:t>
            </a:r>
          </a:p>
        </p:txBody>
      </p:sp>
      <p:pic>
        <p:nvPicPr>
          <p:cNvPr id="8" name="Picture 7" descr="High school teacher calling on student in classroom">
            <a:extLst>
              <a:ext uri="{FF2B5EF4-FFF2-40B4-BE49-F238E27FC236}">
                <a16:creationId xmlns:a16="http://schemas.microsoft.com/office/drawing/2014/main" id="{B8907F16-E211-4AA5-9398-99FF09CC1812}"/>
              </a:ext>
            </a:extLst>
          </p:cNvPr>
          <p:cNvPicPr>
            <a:picLocks noChangeAspect="1"/>
          </p:cNvPicPr>
          <p:nvPr/>
        </p:nvPicPr>
        <p:blipFill>
          <a:blip r:embed="rId5"/>
          <a:stretch>
            <a:fillRect/>
          </a:stretch>
        </p:blipFill>
        <p:spPr>
          <a:xfrm>
            <a:off x="1175033" y="1182565"/>
            <a:ext cx="2741084" cy="1787084"/>
          </a:xfrm>
          <a:prstGeom prst="rect">
            <a:avLst/>
          </a:prstGeom>
          <a:ln>
            <a:noFill/>
          </a:ln>
          <a:effectLst>
            <a:softEdge rad="112500"/>
          </a:effectLst>
        </p:spPr>
      </p:pic>
      <p:pic>
        <p:nvPicPr>
          <p:cNvPr id="13" name="Picture 12" descr="Family dining in garden">
            <a:extLst>
              <a:ext uri="{FF2B5EF4-FFF2-40B4-BE49-F238E27FC236}">
                <a16:creationId xmlns:a16="http://schemas.microsoft.com/office/drawing/2014/main" id="{54E15CC4-7477-4A3D-A680-DC87096525F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5375347" y="3796911"/>
            <a:ext cx="2932885" cy="1937649"/>
          </a:xfrm>
          <a:prstGeom prst="rect">
            <a:avLst/>
          </a:prstGeom>
          <a:ln>
            <a:noFill/>
          </a:ln>
          <a:effectLst>
            <a:softEdge rad="112500"/>
          </a:effectLst>
        </p:spPr>
      </p:pic>
      <p:pic>
        <p:nvPicPr>
          <p:cNvPr id="16" name="Picture 15">
            <a:extLst>
              <a:ext uri="{FF2B5EF4-FFF2-40B4-BE49-F238E27FC236}">
                <a16:creationId xmlns:a16="http://schemas.microsoft.com/office/drawing/2014/main" id="{0BE11854-3687-40A7-823E-8654035771B0}"/>
              </a:ext>
            </a:extLst>
          </p:cNvPr>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063626" y="1089061"/>
            <a:ext cx="3072970" cy="1828475"/>
          </a:xfrm>
          <a:prstGeom prst="rect">
            <a:avLst/>
          </a:prstGeom>
          <a:ln>
            <a:noFill/>
          </a:ln>
          <a:effectLst>
            <a:softEdge rad="112500"/>
          </a:effectLst>
        </p:spPr>
      </p:pic>
      <p:pic>
        <p:nvPicPr>
          <p:cNvPr id="18" name="Picture 17">
            <a:extLst>
              <a:ext uri="{FF2B5EF4-FFF2-40B4-BE49-F238E27FC236}">
                <a16:creationId xmlns:a16="http://schemas.microsoft.com/office/drawing/2014/main" id="{06780640-6476-4C17-8ED6-7E9B0EA802A9}"/>
              </a:ext>
            </a:extLst>
          </p:cNvPr>
          <p:cNvPicPr/>
          <p:nvPr/>
        </p:nvPicPr>
        <p:blipFill rotWithShape="1">
          <a:blip r:embed="rId10"/>
          <a:srcRect l="51584" t="32381" r="22491" b="17747"/>
          <a:stretch/>
        </p:blipFill>
        <p:spPr bwMode="auto">
          <a:xfrm>
            <a:off x="3635158" y="4211151"/>
            <a:ext cx="1379280" cy="1521193"/>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8CC7C703-26B6-4888-994D-35E9C71ED9E1}"/>
              </a:ext>
            </a:extLst>
          </p:cNvPr>
          <p:cNvPicPr>
            <a:picLocks noChangeAspect="1"/>
          </p:cNvPicPr>
          <p:nvPr/>
        </p:nvPicPr>
        <p:blipFill>
          <a:blip r:embed="rId11"/>
          <a:stretch>
            <a:fillRect/>
          </a:stretch>
        </p:blipFill>
        <p:spPr>
          <a:xfrm>
            <a:off x="3000758" y="3720140"/>
            <a:ext cx="1379279" cy="837619"/>
          </a:xfrm>
          <a:prstGeom prst="rect">
            <a:avLst/>
          </a:prstGeom>
        </p:spPr>
      </p:pic>
      <p:sp>
        <p:nvSpPr>
          <p:cNvPr id="15" name="TextBox 14">
            <a:extLst>
              <a:ext uri="{FF2B5EF4-FFF2-40B4-BE49-F238E27FC236}">
                <a16:creationId xmlns:a16="http://schemas.microsoft.com/office/drawing/2014/main" id="{8E089403-531C-DD4F-B67F-9A20E80BF06C}"/>
              </a:ext>
            </a:extLst>
          </p:cNvPr>
          <p:cNvSpPr txBox="1"/>
          <p:nvPr/>
        </p:nvSpPr>
        <p:spPr>
          <a:xfrm rot="10800000" flipH="1" flipV="1">
            <a:off x="1007404" y="2939597"/>
            <a:ext cx="3237230" cy="707886"/>
          </a:xfrm>
          <a:prstGeom prst="rect">
            <a:avLst/>
          </a:prstGeom>
          <a:noFill/>
        </p:spPr>
        <p:txBody>
          <a:bodyPr wrap="square" rtlCol="0">
            <a:spAutoFit/>
          </a:bodyPr>
          <a:lstStyle/>
          <a:p>
            <a:r>
              <a:rPr lang="en-GB" sz="2000" dirty="0"/>
              <a:t>A teacher or the school DSP, School Counsellor or Nurse</a:t>
            </a:r>
          </a:p>
        </p:txBody>
      </p:sp>
      <p:sp>
        <p:nvSpPr>
          <p:cNvPr id="19" name="TextBox 18">
            <a:extLst>
              <a:ext uri="{FF2B5EF4-FFF2-40B4-BE49-F238E27FC236}">
                <a16:creationId xmlns:a16="http://schemas.microsoft.com/office/drawing/2014/main" id="{3BD04FFE-95D1-244C-B8F3-59779F6D55B8}"/>
              </a:ext>
            </a:extLst>
          </p:cNvPr>
          <p:cNvSpPr txBox="1"/>
          <p:nvPr/>
        </p:nvSpPr>
        <p:spPr>
          <a:xfrm rot="10800000" flipH="1" flipV="1">
            <a:off x="5223174" y="5628844"/>
            <a:ext cx="3237229" cy="400110"/>
          </a:xfrm>
          <a:prstGeom prst="rect">
            <a:avLst/>
          </a:prstGeom>
          <a:noFill/>
        </p:spPr>
        <p:txBody>
          <a:bodyPr wrap="square" rtlCol="0">
            <a:spAutoFit/>
          </a:bodyPr>
          <a:lstStyle/>
          <a:p>
            <a:pPr algn="ctr"/>
            <a:r>
              <a:rPr lang="en-GB" sz="2000" dirty="0"/>
              <a:t>A family member you trust  </a:t>
            </a:r>
          </a:p>
        </p:txBody>
      </p:sp>
      <p:sp>
        <p:nvSpPr>
          <p:cNvPr id="20" name="TextBox 19">
            <a:extLst>
              <a:ext uri="{FF2B5EF4-FFF2-40B4-BE49-F238E27FC236}">
                <a16:creationId xmlns:a16="http://schemas.microsoft.com/office/drawing/2014/main" id="{6A9434D3-B5B0-0342-9E99-C1CBF6715064}"/>
              </a:ext>
            </a:extLst>
          </p:cNvPr>
          <p:cNvSpPr txBox="1"/>
          <p:nvPr/>
        </p:nvSpPr>
        <p:spPr>
          <a:xfrm rot="10800000" flipH="1" flipV="1">
            <a:off x="5063627" y="2893430"/>
            <a:ext cx="3237230" cy="400110"/>
          </a:xfrm>
          <a:prstGeom prst="rect">
            <a:avLst/>
          </a:prstGeom>
          <a:noFill/>
        </p:spPr>
        <p:txBody>
          <a:bodyPr wrap="square" rtlCol="0">
            <a:spAutoFit/>
          </a:bodyPr>
          <a:lstStyle/>
          <a:p>
            <a:pPr algn="ctr"/>
            <a:r>
              <a:rPr lang="en-GB" sz="2000" dirty="0"/>
              <a:t>Your School’s Police Officer </a:t>
            </a:r>
          </a:p>
        </p:txBody>
      </p:sp>
    </p:spTree>
    <p:extLst>
      <p:ext uri="{BB962C8B-B14F-4D97-AF65-F5344CB8AC3E}">
        <p14:creationId xmlns:p14="http://schemas.microsoft.com/office/powerpoint/2010/main" val="132720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11C628-E8A4-1443-ACA0-44CFF969D2C6}"/>
              </a:ext>
            </a:extLst>
          </p:cNvPr>
          <p:cNvSpPr/>
          <p:nvPr/>
        </p:nvSpPr>
        <p:spPr>
          <a:xfrm>
            <a:off x="1211601" y="2618453"/>
            <a:ext cx="6710523" cy="1446550"/>
          </a:xfrm>
          <a:prstGeom prst="rect">
            <a:avLst/>
          </a:prstGeom>
        </p:spPr>
        <p:txBody>
          <a:bodyPr wrap="square">
            <a:spAutoFit/>
          </a:bodyPr>
          <a:lstStyle/>
          <a:p>
            <a:pPr marL="0" indent="0" algn="ctr">
              <a:buNone/>
            </a:pPr>
            <a:r>
              <a:rPr lang="en-GB" sz="4400" dirty="0">
                <a:latin typeface="Comic Sans MS" pitchFamily="66" charset="0"/>
              </a:rPr>
              <a:t> </a:t>
            </a:r>
            <a:r>
              <a:rPr lang="en-GB" sz="4400" dirty="0">
                <a:latin typeface="+mj-lt"/>
              </a:rPr>
              <a:t>To raise awareness of street gangs and County Lines</a:t>
            </a:r>
          </a:p>
        </p:txBody>
      </p:sp>
      <p:sp>
        <p:nvSpPr>
          <p:cNvPr id="9" name="Text Placeholder 2">
            <a:extLst>
              <a:ext uri="{FF2B5EF4-FFF2-40B4-BE49-F238E27FC236}">
                <a16:creationId xmlns:a16="http://schemas.microsoft.com/office/drawing/2014/main" id="{E4DC18B8-B7F1-D343-881B-D85317C0ED47}"/>
              </a:ext>
            </a:extLst>
          </p:cNvPr>
          <p:cNvSpPr txBox="1">
            <a:spLocks/>
          </p:cNvSpPr>
          <p:nvPr/>
        </p:nvSpPr>
        <p:spPr>
          <a:xfrm>
            <a:off x="2587748" y="876161"/>
            <a:ext cx="3958230" cy="1109326"/>
          </a:xfrm>
          <a:prstGeom prst="rect">
            <a:avLst/>
          </a:prstGeom>
        </p:spPr>
        <p:txBody>
          <a:bodyPr vert="horz" lIns="91440" tIns="45720" rIns="91440" bIns="45720" rtlCol="0" anchor="ctr">
            <a:normAutofit/>
          </a:bodyPr>
          <a:lstStyle>
            <a:lvl1pPr marL="0" indent="0" algn="ctr" defTabSz="457200" rtl="0" eaLnBrk="1" latinLnBrk="0" hangingPunct="1">
              <a:spcBef>
                <a:spcPts val="0"/>
              </a:spcBef>
              <a:buFont typeface="Arial"/>
              <a:buNone/>
              <a:defRPr sz="4400" b="1" kern="1200" baseline="0">
                <a:solidFill>
                  <a:schemeClr val="tx1"/>
                </a:solidFill>
                <a:latin typeface="Comic Sans MS"/>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Comic Sans MS"/>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Comic Sans MS"/>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Comic Sans MS"/>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Comic Sans MS"/>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GB" sz="5000" dirty="0">
                <a:solidFill>
                  <a:schemeClr val="tx2">
                    <a:lumMod val="60000"/>
                    <a:lumOff val="40000"/>
                  </a:schemeClr>
                </a:solidFill>
                <a:latin typeface="+mn-lt"/>
              </a:rPr>
              <a:t>Aim</a:t>
            </a:r>
          </a:p>
        </p:txBody>
      </p:sp>
    </p:spTree>
    <p:extLst>
      <p:ext uri="{BB962C8B-B14F-4D97-AF65-F5344CB8AC3E}">
        <p14:creationId xmlns:p14="http://schemas.microsoft.com/office/powerpoint/2010/main" val="3317522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E68F7-A11C-4146-972A-052244898FBB}"/>
              </a:ext>
            </a:extLst>
          </p:cNvPr>
          <p:cNvSpPr>
            <a:spLocks noGrp="1"/>
          </p:cNvSpPr>
          <p:nvPr>
            <p:ph type="body" sz="quarter" idx="3"/>
          </p:nvPr>
        </p:nvSpPr>
        <p:spPr>
          <a:xfrm>
            <a:off x="1975126" y="438513"/>
            <a:ext cx="5214295" cy="1109326"/>
          </a:xfrm>
        </p:spPr>
        <p:txBody>
          <a:bodyPr>
            <a:normAutofit/>
          </a:bodyPr>
          <a:lstStyle/>
          <a:p>
            <a:r>
              <a:rPr lang="en-GB">
                <a:solidFill>
                  <a:schemeClr val="tx2">
                    <a:lumMod val="60000"/>
                    <a:lumOff val="40000"/>
                  </a:schemeClr>
                </a:solidFill>
                <a:latin typeface="Calibri" panose="020F0502020204030204" pitchFamily="34" charset="0"/>
                <a:cs typeface="Calibri" panose="020F0502020204030204" pitchFamily="34" charset="0"/>
              </a:rPr>
              <a:t>Learning Outcomes</a:t>
            </a:r>
          </a:p>
        </p:txBody>
      </p:sp>
      <p:sp>
        <p:nvSpPr>
          <p:cNvPr id="7" name="TextBox 6">
            <a:extLst>
              <a:ext uri="{FF2B5EF4-FFF2-40B4-BE49-F238E27FC236}">
                <a16:creationId xmlns:a16="http://schemas.microsoft.com/office/drawing/2014/main" id="{1675B06E-5512-4846-B692-1DA5CA79E582}"/>
              </a:ext>
            </a:extLst>
          </p:cNvPr>
          <p:cNvSpPr txBox="1"/>
          <p:nvPr/>
        </p:nvSpPr>
        <p:spPr>
          <a:xfrm>
            <a:off x="986319" y="1553310"/>
            <a:ext cx="5214295" cy="4162358"/>
          </a:xfrm>
          <a:prstGeom prst="rect">
            <a:avLst/>
          </a:prstGeom>
          <a:noFill/>
        </p:spPr>
        <p:txBody>
          <a:bodyPr wrap="square" rtlCol="0">
            <a:spAutoFit/>
          </a:bodyPr>
          <a:lstStyle/>
          <a:p>
            <a:pPr>
              <a:lnSpc>
                <a:spcPct val="160000"/>
              </a:lnSpc>
              <a:buFont typeface="Wingdings" panose="05000000000000000000" pitchFamily="2" charset="2"/>
              <a:buChar char="§"/>
            </a:pPr>
            <a:r>
              <a:rPr lang="en-GB" sz="2400" dirty="0">
                <a:latin typeface="+mj-lt"/>
              </a:rPr>
              <a:t>   What is ‘County Lines’?</a:t>
            </a:r>
          </a:p>
          <a:p>
            <a:pPr>
              <a:lnSpc>
                <a:spcPct val="160000"/>
              </a:lnSpc>
              <a:buFont typeface="Wingdings" panose="05000000000000000000" pitchFamily="2" charset="2"/>
              <a:buChar char="§"/>
            </a:pPr>
            <a:r>
              <a:rPr lang="en-GB" sz="2400" dirty="0">
                <a:latin typeface="+mj-lt"/>
              </a:rPr>
              <a:t>   What Is Criminal Exploitation?</a:t>
            </a:r>
          </a:p>
          <a:p>
            <a:pPr>
              <a:lnSpc>
                <a:spcPct val="160000"/>
              </a:lnSpc>
              <a:buFont typeface="Wingdings" panose="05000000000000000000" pitchFamily="2" charset="2"/>
              <a:buChar char="§"/>
            </a:pPr>
            <a:r>
              <a:rPr lang="en-GB" sz="2400" dirty="0">
                <a:latin typeface="+mj-lt"/>
              </a:rPr>
              <a:t>   Signs of Criminal Exploitation</a:t>
            </a:r>
          </a:p>
          <a:p>
            <a:pPr>
              <a:lnSpc>
                <a:spcPct val="160000"/>
              </a:lnSpc>
              <a:buFont typeface="Wingdings" panose="05000000000000000000" pitchFamily="2" charset="2"/>
              <a:buChar char="§"/>
            </a:pPr>
            <a:r>
              <a:rPr lang="en-GB" sz="2400" dirty="0">
                <a:latin typeface="+mj-lt"/>
              </a:rPr>
              <a:t>   The Law </a:t>
            </a:r>
          </a:p>
          <a:p>
            <a:pPr>
              <a:lnSpc>
                <a:spcPct val="160000"/>
              </a:lnSpc>
              <a:buFont typeface="Wingdings" panose="05000000000000000000" pitchFamily="2" charset="2"/>
              <a:buChar char="§"/>
            </a:pPr>
            <a:r>
              <a:rPr lang="en-GB" sz="2400" dirty="0">
                <a:latin typeface="+mj-lt"/>
              </a:rPr>
              <a:t>   Stop Search</a:t>
            </a:r>
          </a:p>
          <a:p>
            <a:pPr>
              <a:lnSpc>
                <a:spcPct val="160000"/>
              </a:lnSpc>
              <a:buFont typeface="Wingdings" panose="05000000000000000000" pitchFamily="2" charset="2"/>
              <a:buChar char="§"/>
            </a:pPr>
            <a:r>
              <a:rPr lang="en-GB" sz="2400" dirty="0">
                <a:latin typeface="+mj-lt"/>
              </a:rPr>
              <a:t>   Drug Classifications </a:t>
            </a:r>
          </a:p>
          <a:p>
            <a:pPr>
              <a:lnSpc>
                <a:spcPct val="160000"/>
              </a:lnSpc>
              <a:buFont typeface="Wingdings" panose="05000000000000000000" pitchFamily="2" charset="2"/>
              <a:buChar char="§"/>
            </a:pPr>
            <a:r>
              <a:rPr lang="en-GB" sz="2400" dirty="0">
                <a:latin typeface="+mj-lt"/>
              </a:rPr>
              <a:t>   What help is available</a:t>
            </a:r>
          </a:p>
        </p:txBody>
      </p:sp>
    </p:spTree>
    <p:extLst>
      <p:ext uri="{BB962C8B-B14F-4D97-AF65-F5344CB8AC3E}">
        <p14:creationId xmlns:p14="http://schemas.microsoft.com/office/powerpoint/2010/main" val="379586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ED118B-54E4-564A-8024-12C80FE8ADFF}"/>
              </a:ext>
            </a:extLst>
          </p:cNvPr>
          <p:cNvSpPr>
            <a:spLocks noGrp="1"/>
          </p:cNvSpPr>
          <p:nvPr>
            <p:ph type="body" idx="1"/>
          </p:nvPr>
        </p:nvSpPr>
        <p:spPr/>
        <p:txBody>
          <a:bodyPr>
            <a:normAutofit fontScale="92500" lnSpcReduction="20000"/>
          </a:bodyPr>
          <a:lstStyle/>
          <a:p>
            <a:r>
              <a:rPr lang="cy-GB" dirty="0">
                <a:solidFill>
                  <a:srgbClr val="0070C0"/>
                </a:solidFill>
                <a:latin typeface="Calibri" panose="020F0502020204030204" pitchFamily="34" charset="0"/>
                <a:cs typeface="Calibri" panose="020F0502020204030204" pitchFamily="34" charset="0"/>
              </a:rPr>
              <a:t>Geiriau </a:t>
            </a:r>
          </a:p>
          <a:p>
            <a:r>
              <a:rPr lang="cy-GB" dirty="0">
                <a:solidFill>
                  <a:srgbClr val="0070C0"/>
                </a:solidFill>
                <a:latin typeface="Calibri" panose="020F0502020204030204" pitchFamily="34" charset="0"/>
                <a:cs typeface="Calibri" panose="020F0502020204030204" pitchFamily="34" charset="0"/>
              </a:rPr>
              <a:t>Allweddol</a:t>
            </a:r>
          </a:p>
        </p:txBody>
      </p:sp>
      <p:sp>
        <p:nvSpPr>
          <p:cNvPr id="3" name="Text Placeholder 2">
            <a:extLst>
              <a:ext uri="{FF2B5EF4-FFF2-40B4-BE49-F238E27FC236}">
                <a16:creationId xmlns:a16="http://schemas.microsoft.com/office/drawing/2014/main" id="{FB1E68F7-A11C-4146-972A-052244898FBB}"/>
              </a:ext>
            </a:extLst>
          </p:cNvPr>
          <p:cNvSpPr>
            <a:spLocks noGrp="1"/>
          </p:cNvSpPr>
          <p:nvPr>
            <p:ph type="body" sz="quarter" idx="3"/>
          </p:nvPr>
        </p:nvSpPr>
        <p:spPr/>
        <p:txBody>
          <a:bodyPr>
            <a:normAutofit fontScale="92500" lnSpcReduction="20000"/>
          </a:bodyPr>
          <a:lstStyle/>
          <a:p>
            <a:r>
              <a:rPr lang="en-GB" dirty="0">
                <a:latin typeface="Calibri" panose="020F0502020204030204" pitchFamily="34" charset="0"/>
                <a:cs typeface="Calibri" panose="020F0502020204030204" pitchFamily="34" charset="0"/>
              </a:rPr>
              <a:t>Key </a:t>
            </a:r>
          </a:p>
          <a:p>
            <a:r>
              <a:rPr lang="en-GB" dirty="0">
                <a:latin typeface="Calibri" panose="020F0502020204030204" pitchFamily="34" charset="0"/>
                <a:cs typeface="Calibri" panose="020F0502020204030204" pitchFamily="34" charset="0"/>
              </a:rPr>
              <a:t>Words</a:t>
            </a:r>
          </a:p>
        </p:txBody>
      </p:sp>
      <p:sp>
        <p:nvSpPr>
          <p:cNvPr id="6" name="Content Placeholder 5">
            <a:extLst>
              <a:ext uri="{FF2B5EF4-FFF2-40B4-BE49-F238E27FC236}">
                <a16:creationId xmlns:a16="http://schemas.microsoft.com/office/drawing/2014/main" id="{8729F2DC-56A0-2543-82A2-312C08E259BB}"/>
              </a:ext>
            </a:extLst>
          </p:cNvPr>
          <p:cNvSpPr>
            <a:spLocks noGrp="1"/>
          </p:cNvSpPr>
          <p:nvPr>
            <p:ph sz="half" idx="2"/>
          </p:nvPr>
        </p:nvSpPr>
        <p:spPr>
          <a:xfrm>
            <a:off x="1264921" y="1912892"/>
            <a:ext cx="3726180" cy="4372142"/>
          </a:xfrm>
        </p:spPr>
        <p:txBody>
          <a:bodyPr>
            <a:noAutofit/>
          </a:bodyPr>
          <a:lstStyle/>
          <a:p>
            <a:pPr marL="0" indent="0">
              <a:lnSpc>
                <a:spcPct val="100000"/>
              </a:lnSpc>
              <a:spcBef>
                <a:spcPts val="2200"/>
              </a:spcBef>
              <a:buNone/>
            </a:pPr>
            <a:r>
              <a:rPr lang="cy-GB" sz="2800" dirty="0">
                <a:solidFill>
                  <a:srgbClr val="002060"/>
                </a:solidFill>
                <a:latin typeface="+mj-lt"/>
              </a:rPr>
              <a:t>Llinellau Sirol</a:t>
            </a:r>
          </a:p>
          <a:p>
            <a:pPr marL="0" indent="0">
              <a:lnSpc>
                <a:spcPct val="100000"/>
              </a:lnSpc>
              <a:spcBef>
                <a:spcPts val="2200"/>
              </a:spcBef>
              <a:buNone/>
            </a:pPr>
            <a:r>
              <a:rPr lang="cy-GB" sz="2800" dirty="0" err="1">
                <a:solidFill>
                  <a:srgbClr val="002060"/>
                </a:solidFill>
                <a:latin typeface="+mj-lt"/>
              </a:rPr>
              <a:t>Camfanteisio</a:t>
            </a:r>
            <a:r>
              <a:rPr lang="cy-GB" sz="2800" dirty="0">
                <a:solidFill>
                  <a:srgbClr val="002060"/>
                </a:solidFill>
                <a:latin typeface="+mj-lt"/>
              </a:rPr>
              <a:t> Troseddol</a:t>
            </a:r>
          </a:p>
          <a:p>
            <a:pPr marL="0" indent="0">
              <a:lnSpc>
                <a:spcPct val="100000"/>
              </a:lnSpc>
              <a:spcBef>
                <a:spcPts val="2200"/>
              </a:spcBef>
              <a:buNone/>
            </a:pPr>
            <a:r>
              <a:rPr lang="cy-GB" sz="2800" dirty="0">
                <a:solidFill>
                  <a:srgbClr val="002060"/>
                </a:solidFill>
                <a:latin typeface="+mj-lt"/>
              </a:rPr>
              <a:t>Atal ac Archwilio</a:t>
            </a:r>
          </a:p>
          <a:p>
            <a:pPr marL="0" indent="0">
              <a:lnSpc>
                <a:spcPct val="100000"/>
              </a:lnSpc>
              <a:spcBef>
                <a:spcPts val="2200"/>
              </a:spcBef>
              <a:buNone/>
            </a:pPr>
            <a:r>
              <a:rPr lang="cy-GB" sz="2800" dirty="0">
                <a:solidFill>
                  <a:srgbClr val="002060"/>
                </a:solidFill>
                <a:latin typeface="+mj-lt"/>
              </a:rPr>
              <a:t>Meithrin perthynas</a:t>
            </a:r>
            <a:br>
              <a:rPr lang="cy-GB" sz="2800" dirty="0">
                <a:solidFill>
                  <a:srgbClr val="002060"/>
                </a:solidFill>
                <a:latin typeface="+mj-lt"/>
              </a:rPr>
            </a:br>
            <a:r>
              <a:rPr lang="cy-GB" sz="2800" dirty="0">
                <a:solidFill>
                  <a:srgbClr val="002060"/>
                </a:solidFill>
                <a:latin typeface="+mj-lt"/>
              </a:rPr>
              <a:t>amhriodol </a:t>
            </a:r>
          </a:p>
          <a:p>
            <a:pPr marL="0" indent="0">
              <a:lnSpc>
                <a:spcPct val="100000"/>
              </a:lnSpc>
              <a:spcBef>
                <a:spcPts val="2200"/>
              </a:spcBef>
              <a:buNone/>
            </a:pPr>
            <a:r>
              <a:rPr lang="cy-GB" sz="2800" dirty="0">
                <a:solidFill>
                  <a:srgbClr val="002060"/>
                </a:solidFill>
                <a:latin typeface="+mj-lt"/>
              </a:rPr>
              <a:t>Deliwr cyffuriau</a:t>
            </a:r>
          </a:p>
        </p:txBody>
      </p:sp>
      <p:sp>
        <p:nvSpPr>
          <p:cNvPr id="8" name="Content Placeholder 7">
            <a:extLst>
              <a:ext uri="{FF2B5EF4-FFF2-40B4-BE49-F238E27FC236}">
                <a16:creationId xmlns:a16="http://schemas.microsoft.com/office/drawing/2014/main" id="{08A819C3-C80A-0E43-8B25-EEA5F305216A}"/>
              </a:ext>
            </a:extLst>
          </p:cNvPr>
          <p:cNvSpPr>
            <a:spLocks noGrp="1"/>
          </p:cNvSpPr>
          <p:nvPr>
            <p:ph sz="quarter" idx="4"/>
          </p:nvPr>
        </p:nvSpPr>
        <p:spPr>
          <a:xfrm>
            <a:off x="5276851" y="1911259"/>
            <a:ext cx="3312420" cy="4372142"/>
          </a:xfrm>
        </p:spPr>
        <p:txBody>
          <a:bodyPr>
            <a:normAutofit/>
          </a:bodyPr>
          <a:lstStyle/>
          <a:p>
            <a:pPr marL="0" indent="0">
              <a:lnSpc>
                <a:spcPct val="100000"/>
              </a:lnSpc>
              <a:buNone/>
            </a:pPr>
            <a:r>
              <a:rPr lang="en-GB" sz="2800" dirty="0">
                <a:latin typeface="+mj-lt"/>
              </a:rPr>
              <a:t>County Lines</a:t>
            </a:r>
          </a:p>
          <a:p>
            <a:pPr marL="0" indent="0">
              <a:lnSpc>
                <a:spcPct val="150000"/>
              </a:lnSpc>
              <a:buNone/>
            </a:pPr>
            <a:r>
              <a:rPr lang="en-GB" sz="2800" dirty="0">
                <a:latin typeface="+mj-lt"/>
              </a:rPr>
              <a:t>Criminal Exploitation </a:t>
            </a:r>
          </a:p>
          <a:p>
            <a:pPr marL="0" indent="0">
              <a:lnSpc>
                <a:spcPct val="150000"/>
              </a:lnSpc>
              <a:buNone/>
            </a:pPr>
            <a:r>
              <a:rPr lang="en-GB" sz="2800" dirty="0">
                <a:latin typeface="+mj-lt"/>
              </a:rPr>
              <a:t>Stop Search</a:t>
            </a:r>
          </a:p>
          <a:p>
            <a:pPr marL="0" indent="0">
              <a:lnSpc>
                <a:spcPct val="150000"/>
              </a:lnSpc>
              <a:buNone/>
            </a:pPr>
            <a:r>
              <a:rPr lang="en-GB" sz="2800" dirty="0">
                <a:latin typeface="+mj-lt"/>
              </a:rPr>
              <a:t>Grooming</a:t>
            </a:r>
          </a:p>
          <a:p>
            <a:pPr marL="0" indent="0">
              <a:lnSpc>
                <a:spcPct val="150000"/>
              </a:lnSpc>
              <a:buNone/>
            </a:pPr>
            <a:endParaRPr lang="en-GB" sz="1400" dirty="0">
              <a:latin typeface="+mj-lt"/>
            </a:endParaRPr>
          </a:p>
          <a:p>
            <a:pPr marL="0" indent="0">
              <a:lnSpc>
                <a:spcPct val="150000"/>
              </a:lnSpc>
              <a:buNone/>
            </a:pPr>
            <a:r>
              <a:rPr lang="en-GB" sz="2800" dirty="0">
                <a:latin typeface="+mj-lt"/>
              </a:rPr>
              <a:t>Drug dealer</a:t>
            </a:r>
          </a:p>
        </p:txBody>
      </p:sp>
    </p:spTree>
    <p:extLst>
      <p:ext uri="{BB962C8B-B14F-4D97-AF65-F5344CB8AC3E}">
        <p14:creationId xmlns:p14="http://schemas.microsoft.com/office/powerpoint/2010/main" val="120212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B76E290-A62D-F54A-BA5F-AB7DA4C13F37}"/>
              </a:ext>
            </a:extLst>
          </p:cNvPr>
          <p:cNvSpPr txBox="1">
            <a:spLocks/>
          </p:cNvSpPr>
          <p:nvPr/>
        </p:nvSpPr>
        <p:spPr>
          <a:xfrm>
            <a:off x="1059845" y="2206234"/>
            <a:ext cx="7188806" cy="2800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3600" dirty="0">
                <a:latin typeface="+mj-lt"/>
              </a:rPr>
              <a:t>is a term that describes the organised, illegal movement of drugs, from the big cities into smaller towns and rural areas, by street gangs, using children and vulnerable adults.</a:t>
            </a:r>
          </a:p>
          <a:p>
            <a:pPr marL="0" indent="0" algn="ctr">
              <a:spcBef>
                <a:spcPts val="0"/>
              </a:spcBef>
              <a:buFont typeface="Arial"/>
              <a:buNone/>
            </a:pPr>
            <a:endParaRPr lang="en-GB" sz="4400" b="1" dirty="0">
              <a:solidFill>
                <a:prstClr val="black"/>
              </a:solidFill>
              <a:latin typeface="Calibri"/>
            </a:endParaRPr>
          </a:p>
          <a:p>
            <a:pPr marL="0" indent="0">
              <a:buFont typeface="Arial"/>
              <a:buNone/>
            </a:pPr>
            <a:endParaRPr lang="cy-GB" sz="3600" b="1" i="1" dirty="0">
              <a:latin typeface="+mn-lt"/>
            </a:endParaRPr>
          </a:p>
          <a:p>
            <a:pPr marL="0" indent="0" algn="ctr">
              <a:buFont typeface="Arial"/>
              <a:buNone/>
            </a:pPr>
            <a:endParaRPr lang="cy-GB" sz="3600" b="1" i="1" dirty="0">
              <a:latin typeface="+mn-lt"/>
            </a:endParaRPr>
          </a:p>
          <a:p>
            <a:pPr marL="0" indent="0">
              <a:buFont typeface="Arial"/>
              <a:buNone/>
            </a:pPr>
            <a:endParaRPr lang="cy-GB" sz="1600" dirty="0"/>
          </a:p>
        </p:txBody>
      </p:sp>
      <p:sp>
        <p:nvSpPr>
          <p:cNvPr id="4" name="TextBox 3">
            <a:extLst>
              <a:ext uri="{FF2B5EF4-FFF2-40B4-BE49-F238E27FC236}">
                <a16:creationId xmlns:a16="http://schemas.microsoft.com/office/drawing/2014/main" id="{66FAEF9D-1E1A-864C-AC01-570D035FA416}"/>
              </a:ext>
            </a:extLst>
          </p:cNvPr>
          <p:cNvSpPr txBox="1"/>
          <p:nvPr/>
        </p:nvSpPr>
        <p:spPr>
          <a:xfrm>
            <a:off x="2145411" y="853440"/>
            <a:ext cx="5291328" cy="769441"/>
          </a:xfrm>
          <a:prstGeom prst="rect">
            <a:avLst/>
          </a:prstGeom>
          <a:noFill/>
        </p:spPr>
        <p:txBody>
          <a:bodyPr wrap="square" rtlCol="0">
            <a:spAutoFit/>
          </a:bodyPr>
          <a:lstStyle/>
          <a:p>
            <a:pPr marL="0" indent="0" algn="ctr">
              <a:spcBef>
                <a:spcPts val="0"/>
              </a:spcBef>
              <a:buFont typeface="Arial"/>
              <a:buNone/>
            </a:pPr>
            <a:r>
              <a:rPr lang="en-GB" sz="4400" b="1" dirty="0">
                <a:solidFill>
                  <a:srgbClr val="0070C0"/>
                </a:solidFill>
                <a:latin typeface="Calibri"/>
              </a:rPr>
              <a:t>County Lines…</a:t>
            </a:r>
          </a:p>
        </p:txBody>
      </p:sp>
    </p:spTree>
    <p:extLst>
      <p:ext uri="{BB962C8B-B14F-4D97-AF65-F5344CB8AC3E}">
        <p14:creationId xmlns:p14="http://schemas.microsoft.com/office/powerpoint/2010/main" val="2963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B76E290-A62D-F54A-BA5F-AB7DA4C13F37}"/>
              </a:ext>
            </a:extLst>
          </p:cNvPr>
          <p:cNvSpPr txBox="1">
            <a:spLocks/>
          </p:cNvSpPr>
          <p:nvPr/>
        </p:nvSpPr>
        <p:spPr>
          <a:xfrm>
            <a:off x="963309" y="2485124"/>
            <a:ext cx="7217381" cy="2800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3600" dirty="0">
                <a:latin typeface="+mj-lt"/>
              </a:rPr>
              <a:t>is when a child or young person is befriended and abused, taken advantage of, groomed and controlled for a criminal purpose.</a:t>
            </a:r>
            <a:endParaRPr lang="en-GB" sz="5400" b="1" dirty="0">
              <a:solidFill>
                <a:prstClr val="black"/>
              </a:solidFill>
              <a:latin typeface="+mj-lt"/>
            </a:endParaRPr>
          </a:p>
          <a:p>
            <a:pPr marL="0" indent="0">
              <a:buFont typeface="Arial"/>
              <a:buNone/>
            </a:pPr>
            <a:endParaRPr lang="cy-GB" sz="3600" b="1" i="1" dirty="0">
              <a:latin typeface="+mn-lt"/>
            </a:endParaRPr>
          </a:p>
          <a:p>
            <a:pPr marL="0" indent="0" algn="ctr">
              <a:buFont typeface="Arial"/>
              <a:buNone/>
            </a:pPr>
            <a:endParaRPr lang="cy-GB" sz="3600" b="1" i="1" dirty="0">
              <a:latin typeface="+mn-lt"/>
            </a:endParaRPr>
          </a:p>
          <a:p>
            <a:pPr marL="0" indent="0">
              <a:buFont typeface="Arial"/>
              <a:buNone/>
            </a:pPr>
            <a:endParaRPr lang="cy-GB" sz="1600" dirty="0"/>
          </a:p>
        </p:txBody>
      </p:sp>
      <p:sp>
        <p:nvSpPr>
          <p:cNvPr id="3" name="TextBox 2">
            <a:extLst>
              <a:ext uri="{FF2B5EF4-FFF2-40B4-BE49-F238E27FC236}">
                <a16:creationId xmlns:a16="http://schemas.microsoft.com/office/drawing/2014/main" id="{4D7B2CF7-CA84-7E24-9C61-DB61B1E539B4}"/>
              </a:ext>
            </a:extLst>
          </p:cNvPr>
          <p:cNvSpPr txBox="1"/>
          <p:nvPr/>
        </p:nvSpPr>
        <p:spPr>
          <a:xfrm>
            <a:off x="1926336" y="803149"/>
            <a:ext cx="5636514" cy="769441"/>
          </a:xfrm>
          <a:prstGeom prst="rect">
            <a:avLst/>
          </a:prstGeom>
          <a:noFill/>
        </p:spPr>
        <p:txBody>
          <a:bodyPr wrap="square" rtlCol="0">
            <a:spAutoFit/>
          </a:bodyPr>
          <a:lstStyle/>
          <a:p>
            <a:pPr marL="0" indent="0" algn="ctr">
              <a:spcBef>
                <a:spcPts val="0"/>
              </a:spcBef>
              <a:buFont typeface="Arial"/>
              <a:buNone/>
            </a:pPr>
            <a:r>
              <a:rPr lang="en-GB" sz="4400" b="1" dirty="0">
                <a:solidFill>
                  <a:srgbClr val="0070C0"/>
                </a:solidFill>
                <a:latin typeface="Calibri"/>
              </a:rPr>
              <a:t>Criminal Exploitation…</a:t>
            </a:r>
          </a:p>
        </p:txBody>
      </p:sp>
    </p:spTree>
    <p:extLst>
      <p:ext uri="{BB962C8B-B14F-4D97-AF65-F5344CB8AC3E}">
        <p14:creationId xmlns:p14="http://schemas.microsoft.com/office/powerpoint/2010/main" val="32715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0325EFC2-B2A8-4394-BEF5-459C6569A3C9}"/>
              </a:ext>
            </a:extLst>
          </p:cNvPr>
          <p:cNvSpPr txBox="1">
            <a:spLocks/>
          </p:cNvSpPr>
          <p:nvPr/>
        </p:nvSpPr>
        <p:spPr>
          <a:xfrm>
            <a:off x="3116926" y="565881"/>
            <a:ext cx="2855274" cy="369332"/>
          </a:xfrm>
          <a:prstGeom prst="rect">
            <a:avLst/>
          </a:prstGeom>
          <a:noFill/>
        </p:spPr>
        <p:txBody>
          <a:bodyPr wrap="square"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Bullied/ Vulnerable/ Lonely</a:t>
            </a:r>
          </a:p>
        </p:txBody>
      </p:sp>
      <p:sp>
        <p:nvSpPr>
          <p:cNvPr id="8" name="Content Placeholder 5">
            <a:extLst>
              <a:ext uri="{FF2B5EF4-FFF2-40B4-BE49-F238E27FC236}">
                <a16:creationId xmlns:a16="http://schemas.microsoft.com/office/drawing/2014/main" id="{D077BA68-5EBD-FEB1-937C-1078284C4B01}"/>
              </a:ext>
            </a:extLst>
          </p:cNvPr>
          <p:cNvSpPr txBox="1">
            <a:spLocks/>
          </p:cNvSpPr>
          <p:nvPr/>
        </p:nvSpPr>
        <p:spPr>
          <a:xfrm>
            <a:off x="6333872" y="1746046"/>
            <a:ext cx="2511464" cy="646331"/>
          </a:xfrm>
          <a:prstGeom prst="rect">
            <a:avLst/>
          </a:prstGeom>
          <a:noFill/>
        </p:spPr>
        <p:txBody>
          <a:bodyPr wrap="square"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cs typeface="Aldhabi" panose="020F0502020204030204" pitchFamily="2" charset="-78"/>
              </a:rPr>
              <a:t>Have more money/ unexplained gifts</a:t>
            </a:r>
          </a:p>
        </p:txBody>
      </p:sp>
      <p:sp>
        <p:nvSpPr>
          <p:cNvPr id="9" name="Content Placeholder 5">
            <a:extLst>
              <a:ext uri="{FF2B5EF4-FFF2-40B4-BE49-F238E27FC236}">
                <a16:creationId xmlns:a16="http://schemas.microsoft.com/office/drawing/2014/main" id="{3037676A-AAA4-BE48-FC97-6930544C4012}"/>
              </a:ext>
            </a:extLst>
          </p:cNvPr>
          <p:cNvSpPr txBox="1">
            <a:spLocks/>
          </p:cNvSpPr>
          <p:nvPr/>
        </p:nvSpPr>
        <p:spPr>
          <a:xfrm>
            <a:off x="6454977" y="5067646"/>
            <a:ext cx="2369138" cy="70173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Made to feel safe </a:t>
            </a:r>
          </a:p>
          <a:p>
            <a:pPr marL="0" indent="0" algn="ctr">
              <a:buFont typeface="Arial"/>
              <a:buNone/>
            </a:pPr>
            <a:r>
              <a:rPr lang="en-GB" sz="1800" dirty="0">
                <a:latin typeface="+mj-lt"/>
              </a:rPr>
              <a:t>and protected</a:t>
            </a:r>
          </a:p>
        </p:txBody>
      </p:sp>
      <p:sp>
        <p:nvSpPr>
          <p:cNvPr id="10" name="Content Placeholder 5">
            <a:extLst>
              <a:ext uri="{FF2B5EF4-FFF2-40B4-BE49-F238E27FC236}">
                <a16:creationId xmlns:a16="http://schemas.microsoft.com/office/drawing/2014/main" id="{92F267A6-D45C-1664-326D-CB1DD535E866}"/>
              </a:ext>
            </a:extLst>
          </p:cNvPr>
          <p:cNvSpPr txBox="1">
            <a:spLocks/>
          </p:cNvSpPr>
          <p:nvPr/>
        </p:nvSpPr>
        <p:spPr>
          <a:xfrm>
            <a:off x="5113203" y="5841443"/>
            <a:ext cx="2369138"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Taking risks</a:t>
            </a:r>
          </a:p>
        </p:txBody>
      </p:sp>
      <p:sp>
        <p:nvSpPr>
          <p:cNvPr id="11" name="Content Placeholder 5">
            <a:extLst>
              <a:ext uri="{FF2B5EF4-FFF2-40B4-BE49-F238E27FC236}">
                <a16:creationId xmlns:a16="http://schemas.microsoft.com/office/drawing/2014/main" id="{889B0C1F-7A29-188F-A492-B5509F5E64CE}"/>
              </a:ext>
            </a:extLst>
          </p:cNvPr>
          <p:cNvSpPr txBox="1">
            <a:spLocks/>
          </p:cNvSpPr>
          <p:nvPr/>
        </p:nvSpPr>
        <p:spPr>
          <a:xfrm>
            <a:off x="238697" y="4677357"/>
            <a:ext cx="2713006"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Sleeping in a drugs den</a:t>
            </a:r>
          </a:p>
        </p:txBody>
      </p:sp>
      <p:sp>
        <p:nvSpPr>
          <p:cNvPr id="12" name="Content Placeholder 5">
            <a:extLst>
              <a:ext uri="{FF2B5EF4-FFF2-40B4-BE49-F238E27FC236}">
                <a16:creationId xmlns:a16="http://schemas.microsoft.com/office/drawing/2014/main" id="{607F1DF6-F36D-7347-D0F4-1BC43859D789}"/>
              </a:ext>
            </a:extLst>
          </p:cNvPr>
          <p:cNvSpPr txBox="1">
            <a:spLocks/>
          </p:cNvSpPr>
          <p:nvPr/>
        </p:nvSpPr>
        <p:spPr>
          <a:xfrm>
            <a:off x="722491" y="5277995"/>
            <a:ext cx="2369139" cy="70173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Being forced to help </a:t>
            </a:r>
          </a:p>
          <a:p>
            <a:pPr marL="0" indent="0" algn="ctr">
              <a:buFont typeface="Arial"/>
              <a:buNone/>
            </a:pPr>
            <a:r>
              <a:rPr lang="en-GB" sz="1800" dirty="0">
                <a:latin typeface="+mj-lt"/>
              </a:rPr>
              <a:t>prepare drugs</a:t>
            </a:r>
          </a:p>
        </p:txBody>
      </p:sp>
      <p:sp>
        <p:nvSpPr>
          <p:cNvPr id="13" name="Content Placeholder 5">
            <a:extLst>
              <a:ext uri="{FF2B5EF4-FFF2-40B4-BE49-F238E27FC236}">
                <a16:creationId xmlns:a16="http://schemas.microsoft.com/office/drawing/2014/main" id="{6EC12FA5-5F02-626C-A511-AE5495918C0C}"/>
              </a:ext>
            </a:extLst>
          </p:cNvPr>
          <p:cNvSpPr txBox="1">
            <a:spLocks/>
          </p:cNvSpPr>
          <p:nvPr/>
        </p:nvSpPr>
        <p:spPr>
          <a:xfrm>
            <a:off x="6692191" y="2990771"/>
            <a:ext cx="2369138"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Carrying weapons</a:t>
            </a:r>
          </a:p>
        </p:txBody>
      </p:sp>
      <p:sp>
        <p:nvSpPr>
          <p:cNvPr id="14" name="Content Placeholder 5">
            <a:extLst>
              <a:ext uri="{FF2B5EF4-FFF2-40B4-BE49-F238E27FC236}">
                <a16:creationId xmlns:a16="http://schemas.microsoft.com/office/drawing/2014/main" id="{EA15B995-F3A9-BC9B-20C6-C61205140678}"/>
              </a:ext>
            </a:extLst>
          </p:cNvPr>
          <p:cNvSpPr txBox="1">
            <a:spLocks/>
          </p:cNvSpPr>
          <p:nvPr/>
        </p:nvSpPr>
        <p:spPr>
          <a:xfrm>
            <a:off x="586500" y="3851892"/>
            <a:ext cx="2369139" cy="64633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Travelling between towns and cities</a:t>
            </a:r>
          </a:p>
        </p:txBody>
      </p:sp>
      <p:sp>
        <p:nvSpPr>
          <p:cNvPr id="15" name="Content Placeholder 5">
            <a:extLst>
              <a:ext uri="{FF2B5EF4-FFF2-40B4-BE49-F238E27FC236}">
                <a16:creationId xmlns:a16="http://schemas.microsoft.com/office/drawing/2014/main" id="{8BFB0DF1-4BEE-61D7-3B40-58FBB4C05049}"/>
              </a:ext>
            </a:extLst>
          </p:cNvPr>
          <p:cNvSpPr txBox="1">
            <a:spLocks/>
          </p:cNvSpPr>
          <p:nvPr/>
        </p:nvSpPr>
        <p:spPr>
          <a:xfrm>
            <a:off x="352423" y="3319908"/>
            <a:ext cx="2369139"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Missing school</a:t>
            </a:r>
          </a:p>
        </p:txBody>
      </p:sp>
      <p:sp>
        <p:nvSpPr>
          <p:cNvPr id="16" name="Content Placeholder 5">
            <a:extLst>
              <a:ext uri="{FF2B5EF4-FFF2-40B4-BE49-F238E27FC236}">
                <a16:creationId xmlns:a16="http://schemas.microsoft.com/office/drawing/2014/main" id="{6548CD86-FEA5-EFD9-8746-5B4B251B96C9}"/>
              </a:ext>
            </a:extLst>
          </p:cNvPr>
          <p:cNvSpPr txBox="1">
            <a:spLocks/>
          </p:cNvSpPr>
          <p:nvPr/>
        </p:nvSpPr>
        <p:spPr>
          <a:xfrm>
            <a:off x="6184561" y="1188279"/>
            <a:ext cx="2369138"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Using illegal drugs</a:t>
            </a:r>
          </a:p>
        </p:txBody>
      </p:sp>
      <p:sp>
        <p:nvSpPr>
          <p:cNvPr id="17" name="Oval 16">
            <a:extLst>
              <a:ext uri="{FF2B5EF4-FFF2-40B4-BE49-F238E27FC236}">
                <a16:creationId xmlns:a16="http://schemas.microsoft.com/office/drawing/2014/main" id="{688E2C01-25B3-F0C3-23BB-93CCE2501720}"/>
              </a:ext>
            </a:extLst>
          </p:cNvPr>
          <p:cNvSpPr/>
          <p:nvPr/>
        </p:nvSpPr>
        <p:spPr>
          <a:xfrm>
            <a:off x="3091631" y="2473248"/>
            <a:ext cx="2880569" cy="186295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Signs of Criminal Exploitation</a:t>
            </a:r>
          </a:p>
        </p:txBody>
      </p:sp>
      <p:cxnSp>
        <p:nvCxnSpPr>
          <p:cNvPr id="19" name="Straight Arrow Connector 18">
            <a:extLst>
              <a:ext uri="{FF2B5EF4-FFF2-40B4-BE49-F238E27FC236}">
                <a16:creationId xmlns:a16="http://schemas.microsoft.com/office/drawing/2014/main" id="{751AD9C0-B886-BF07-FE32-D54E842548E7}"/>
              </a:ext>
            </a:extLst>
          </p:cNvPr>
          <p:cNvCxnSpPr>
            <a:cxnSpLocks/>
          </p:cNvCxnSpPr>
          <p:nvPr/>
        </p:nvCxnSpPr>
        <p:spPr>
          <a:xfrm>
            <a:off x="4663440" y="2657856"/>
            <a:ext cx="0" cy="513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4A4CED3-AE8E-F28F-1A2E-0E34D3B5DB3A}"/>
              </a:ext>
            </a:extLst>
          </p:cNvPr>
          <p:cNvCxnSpPr>
            <a:cxnSpLocks/>
          </p:cNvCxnSpPr>
          <p:nvPr/>
        </p:nvCxnSpPr>
        <p:spPr>
          <a:xfrm flipV="1">
            <a:off x="5222914" y="1376714"/>
            <a:ext cx="1155733" cy="12581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EF4779C-880A-56A6-BB87-81821621EE97}"/>
              </a:ext>
            </a:extLst>
          </p:cNvPr>
          <p:cNvCxnSpPr>
            <a:cxnSpLocks/>
          </p:cNvCxnSpPr>
          <p:nvPr/>
        </p:nvCxnSpPr>
        <p:spPr>
          <a:xfrm flipH="1">
            <a:off x="3216803" y="3474720"/>
            <a:ext cx="188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7B69619-FD7E-2B8F-6FCE-BACCDAC6E1B9}"/>
              </a:ext>
            </a:extLst>
          </p:cNvPr>
          <p:cNvCxnSpPr>
            <a:cxnSpLocks/>
          </p:cNvCxnSpPr>
          <p:nvPr/>
        </p:nvCxnSpPr>
        <p:spPr>
          <a:xfrm flipH="1">
            <a:off x="2874439" y="4207232"/>
            <a:ext cx="1069010" cy="10707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2B51C4F-7759-0887-4FB9-CB1517427F14}"/>
              </a:ext>
            </a:extLst>
          </p:cNvPr>
          <p:cNvCxnSpPr>
            <a:cxnSpLocks/>
            <a:endCxn id="50" idx="0"/>
          </p:cNvCxnSpPr>
          <p:nvPr/>
        </p:nvCxnSpPr>
        <p:spPr>
          <a:xfrm>
            <a:off x="4663440" y="4291584"/>
            <a:ext cx="33282" cy="850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713C48C-CA74-252E-728B-0A1E351BF5F2}"/>
              </a:ext>
            </a:extLst>
          </p:cNvPr>
          <p:cNvCxnSpPr>
            <a:cxnSpLocks/>
            <a:stCxn id="17" idx="7"/>
          </p:cNvCxnSpPr>
          <p:nvPr/>
        </p:nvCxnSpPr>
        <p:spPr>
          <a:xfrm flipV="1">
            <a:off x="5550350" y="2047368"/>
            <a:ext cx="1055550" cy="6987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41F5D24-15AD-39D9-30A1-1205A4084416}"/>
              </a:ext>
            </a:extLst>
          </p:cNvPr>
          <p:cNvCxnSpPr>
            <a:cxnSpLocks/>
          </p:cNvCxnSpPr>
          <p:nvPr/>
        </p:nvCxnSpPr>
        <p:spPr>
          <a:xfrm flipV="1">
            <a:off x="5678612" y="3170772"/>
            <a:ext cx="1287020" cy="1514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C567A46-B633-2560-5124-D39E8C9AF57D}"/>
              </a:ext>
            </a:extLst>
          </p:cNvPr>
          <p:cNvCxnSpPr>
            <a:cxnSpLocks/>
          </p:cNvCxnSpPr>
          <p:nvPr/>
        </p:nvCxnSpPr>
        <p:spPr>
          <a:xfrm flipV="1">
            <a:off x="5685034" y="2703113"/>
            <a:ext cx="1280598" cy="4952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3110929-5424-47AC-E741-79A0E6796542}"/>
              </a:ext>
            </a:extLst>
          </p:cNvPr>
          <p:cNvCxnSpPr>
            <a:cxnSpLocks/>
          </p:cNvCxnSpPr>
          <p:nvPr/>
        </p:nvCxnSpPr>
        <p:spPr>
          <a:xfrm flipV="1">
            <a:off x="4883544" y="663896"/>
            <a:ext cx="1488681" cy="19709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Content Placeholder 5">
            <a:extLst>
              <a:ext uri="{FF2B5EF4-FFF2-40B4-BE49-F238E27FC236}">
                <a16:creationId xmlns:a16="http://schemas.microsoft.com/office/drawing/2014/main" id="{35C11416-32A5-16EC-BCB8-BCF210015F7F}"/>
              </a:ext>
            </a:extLst>
          </p:cNvPr>
          <p:cNvSpPr txBox="1">
            <a:spLocks/>
          </p:cNvSpPr>
          <p:nvPr/>
        </p:nvSpPr>
        <p:spPr>
          <a:xfrm>
            <a:off x="6316908" y="501145"/>
            <a:ext cx="2359775" cy="646331"/>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t>Travelling alone on trains</a:t>
            </a:r>
          </a:p>
        </p:txBody>
      </p:sp>
      <p:sp>
        <p:nvSpPr>
          <p:cNvPr id="42" name="Content Placeholder 5">
            <a:extLst>
              <a:ext uri="{FF2B5EF4-FFF2-40B4-BE49-F238E27FC236}">
                <a16:creationId xmlns:a16="http://schemas.microsoft.com/office/drawing/2014/main" id="{6B64DA8A-D9FE-81BC-8C1D-EC77456B2EED}"/>
              </a:ext>
            </a:extLst>
          </p:cNvPr>
          <p:cNvSpPr txBox="1">
            <a:spLocks/>
          </p:cNvSpPr>
          <p:nvPr/>
        </p:nvSpPr>
        <p:spPr>
          <a:xfrm>
            <a:off x="6554249" y="2518447"/>
            <a:ext cx="2369138" cy="36933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dirty="0">
                <a:latin typeface="+mj-lt"/>
              </a:rPr>
              <a:t>Carrying drugs </a:t>
            </a:r>
          </a:p>
        </p:txBody>
      </p:sp>
      <p:sp>
        <p:nvSpPr>
          <p:cNvPr id="44" name="TextBox 43">
            <a:extLst>
              <a:ext uri="{FF2B5EF4-FFF2-40B4-BE49-F238E27FC236}">
                <a16:creationId xmlns:a16="http://schemas.microsoft.com/office/drawing/2014/main" id="{F9B5C453-3BA6-98B6-9C87-987CCBF3F579}"/>
              </a:ext>
            </a:extLst>
          </p:cNvPr>
          <p:cNvSpPr txBox="1"/>
          <p:nvPr/>
        </p:nvSpPr>
        <p:spPr>
          <a:xfrm>
            <a:off x="2136877" y="1147240"/>
            <a:ext cx="2444176" cy="369332"/>
          </a:xfrm>
          <a:prstGeom prst="rect">
            <a:avLst/>
          </a:prstGeom>
          <a:noFill/>
        </p:spPr>
        <p:txBody>
          <a:bodyPr wrap="square">
            <a:spAutoFit/>
          </a:bodyPr>
          <a:lstStyle/>
          <a:p>
            <a:pPr lvl="0"/>
            <a:r>
              <a:rPr lang="en-GB" dirty="0"/>
              <a:t>challenging behaviour </a:t>
            </a:r>
          </a:p>
        </p:txBody>
      </p:sp>
      <p:sp>
        <p:nvSpPr>
          <p:cNvPr id="46" name="TextBox 45">
            <a:extLst>
              <a:ext uri="{FF2B5EF4-FFF2-40B4-BE49-F238E27FC236}">
                <a16:creationId xmlns:a16="http://schemas.microsoft.com/office/drawing/2014/main" id="{2194D31D-0EE2-4E16-9E9F-C242AA1B606C}"/>
              </a:ext>
            </a:extLst>
          </p:cNvPr>
          <p:cNvSpPr txBox="1"/>
          <p:nvPr/>
        </p:nvSpPr>
        <p:spPr>
          <a:xfrm>
            <a:off x="467317" y="693608"/>
            <a:ext cx="1677790" cy="369332"/>
          </a:xfrm>
          <a:prstGeom prst="rect">
            <a:avLst/>
          </a:prstGeom>
          <a:noFill/>
        </p:spPr>
        <p:txBody>
          <a:bodyPr wrap="square">
            <a:spAutoFit/>
          </a:bodyPr>
          <a:lstStyle/>
          <a:p>
            <a:pPr lvl="0"/>
            <a:r>
              <a:rPr lang="en-GB" dirty="0"/>
              <a:t>Staying out late</a:t>
            </a:r>
          </a:p>
        </p:txBody>
      </p:sp>
      <p:sp>
        <p:nvSpPr>
          <p:cNvPr id="48" name="TextBox 47">
            <a:extLst>
              <a:ext uri="{FF2B5EF4-FFF2-40B4-BE49-F238E27FC236}">
                <a16:creationId xmlns:a16="http://schemas.microsoft.com/office/drawing/2014/main" id="{EB170A07-EEF7-76C3-143F-3381E7074307}"/>
              </a:ext>
            </a:extLst>
          </p:cNvPr>
          <p:cNvSpPr txBox="1"/>
          <p:nvPr/>
        </p:nvSpPr>
        <p:spPr>
          <a:xfrm>
            <a:off x="6894363" y="3607068"/>
            <a:ext cx="1897214" cy="1200329"/>
          </a:xfrm>
          <a:prstGeom prst="rect">
            <a:avLst/>
          </a:prstGeom>
          <a:noFill/>
        </p:spPr>
        <p:txBody>
          <a:bodyPr wrap="square">
            <a:spAutoFit/>
          </a:bodyPr>
          <a:lstStyle/>
          <a:p>
            <a:pPr lvl="0"/>
            <a:r>
              <a:rPr lang="en-GB" dirty="0"/>
              <a:t>Being secretive about where they have been or are going to</a:t>
            </a:r>
          </a:p>
        </p:txBody>
      </p:sp>
      <p:sp>
        <p:nvSpPr>
          <p:cNvPr id="50" name="TextBox 49">
            <a:extLst>
              <a:ext uri="{FF2B5EF4-FFF2-40B4-BE49-F238E27FC236}">
                <a16:creationId xmlns:a16="http://schemas.microsoft.com/office/drawing/2014/main" id="{747E53D5-E172-36E2-E12F-DA5C8A5EE70F}"/>
              </a:ext>
            </a:extLst>
          </p:cNvPr>
          <p:cNvSpPr txBox="1"/>
          <p:nvPr/>
        </p:nvSpPr>
        <p:spPr>
          <a:xfrm>
            <a:off x="3421244" y="5142470"/>
            <a:ext cx="2550956" cy="646331"/>
          </a:xfrm>
          <a:prstGeom prst="rect">
            <a:avLst/>
          </a:prstGeom>
          <a:noFill/>
        </p:spPr>
        <p:txBody>
          <a:bodyPr wrap="square">
            <a:spAutoFit/>
          </a:bodyPr>
          <a:lstStyle/>
          <a:p>
            <a:pPr lvl="0"/>
            <a:r>
              <a:rPr lang="en-GB" dirty="0"/>
              <a:t>Lack of interest in school, activities and hobbies</a:t>
            </a:r>
          </a:p>
        </p:txBody>
      </p:sp>
      <p:sp>
        <p:nvSpPr>
          <p:cNvPr id="52" name="TextBox 51">
            <a:extLst>
              <a:ext uri="{FF2B5EF4-FFF2-40B4-BE49-F238E27FC236}">
                <a16:creationId xmlns:a16="http://schemas.microsoft.com/office/drawing/2014/main" id="{9C1900C0-17DD-E581-CF11-3F7503CB80D3}"/>
              </a:ext>
            </a:extLst>
          </p:cNvPr>
          <p:cNvSpPr txBox="1"/>
          <p:nvPr/>
        </p:nvSpPr>
        <p:spPr>
          <a:xfrm>
            <a:off x="566146" y="1842712"/>
            <a:ext cx="1941692" cy="1200329"/>
          </a:xfrm>
          <a:prstGeom prst="rect">
            <a:avLst/>
          </a:prstGeom>
          <a:noFill/>
        </p:spPr>
        <p:txBody>
          <a:bodyPr wrap="square">
            <a:spAutoFit/>
          </a:bodyPr>
          <a:lstStyle/>
          <a:p>
            <a:pPr lvl="0"/>
            <a:r>
              <a:rPr lang="en-GB" dirty="0"/>
              <a:t>Disrespect for boundaries set by parents / carers or school.</a:t>
            </a:r>
          </a:p>
        </p:txBody>
      </p:sp>
      <p:cxnSp>
        <p:nvCxnSpPr>
          <p:cNvPr id="68" name="Straight Arrow Connector 67">
            <a:extLst>
              <a:ext uri="{FF2B5EF4-FFF2-40B4-BE49-F238E27FC236}">
                <a16:creationId xmlns:a16="http://schemas.microsoft.com/office/drawing/2014/main" id="{54978E9A-9679-2B55-8971-E6BA0A058D6E}"/>
              </a:ext>
            </a:extLst>
          </p:cNvPr>
          <p:cNvCxnSpPr>
            <a:cxnSpLocks/>
          </p:cNvCxnSpPr>
          <p:nvPr/>
        </p:nvCxnSpPr>
        <p:spPr>
          <a:xfrm>
            <a:off x="5831012" y="3474600"/>
            <a:ext cx="1063351" cy="3118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DAC0CE44-5BD8-5A01-C81D-8F6B3A8AA8B3}"/>
              </a:ext>
            </a:extLst>
          </p:cNvPr>
          <p:cNvCxnSpPr>
            <a:cxnSpLocks/>
          </p:cNvCxnSpPr>
          <p:nvPr/>
        </p:nvCxnSpPr>
        <p:spPr>
          <a:xfrm>
            <a:off x="5464682" y="3894004"/>
            <a:ext cx="1287020" cy="12342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AD13D02-EE5A-2012-BC2D-CAD09A287430}"/>
              </a:ext>
            </a:extLst>
          </p:cNvPr>
          <p:cNvCxnSpPr>
            <a:cxnSpLocks/>
          </p:cNvCxnSpPr>
          <p:nvPr/>
        </p:nvCxnSpPr>
        <p:spPr>
          <a:xfrm>
            <a:off x="5146262" y="4170528"/>
            <a:ext cx="1287020" cy="16182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1CD1059E-8C3D-DD87-6D43-1C7E962DBB38}"/>
              </a:ext>
            </a:extLst>
          </p:cNvPr>
          <p:cNvCxnSpPr>
            <a:cxnSpLocks/>
          </p:cNvCxnSpPr>
          <p:nvPr/>
        </p:nvCxnSpPr>
        <p:spPr>
          <a:xfrm flipV="1">
            <a:off x="4785789" y="957684"/>
            <a:ext cx="327414" cy="15454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ED8B2828-C150-0C8E-A69E-11DA6B83E5B0}"/>
              </a:ext>
            </a:extLst>
          </p:cNvPr>
          <p:cNvCxnSpPr>
            <a:cxnSpLocks/>
            <a:endCxn id="44" idx="2"/>
          </p:cNvCxnSpPr>
          <p:nvPr/>
        </p:nvCxnSpPr>
        <p:spPr>
          <a:xfrm flipH="1" flipV="1">
            <a:off x="3358965" y="1516572"/>
            <a:ext cx="706833" cy="11182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82FC67F3-C7C3-6830-B602-2B953D3068D3}"/>
              </a:ext>
            </a:extLst>
          </p:cNvPr>
          <p:cNvCxnSpPr>
            <a:cxnSpLocks/>
          </p:cNvCxnSpPr>
          <p:nvPr/>
        </p:nvCxnSpPr>
        <p:spPr>
          <a:xfrm flipH="1" flipV="1">
            <a:off x="1501940" y="1022965"/>
            <a:ext cx="2049884" cy="18585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A94DF6BB-340F-8487-437A-1546EF46353E}"/>
              </a:ext>
            </a:extLst>
          </p:cNvPr>
          <p:cNvCxnSpPr>
            <a:cxnSpLocks/>
          </p:cNvCxnSpPr>
          <p:nvPr/>
        </p:nvCxnSpPr>
        <p:spPr>
          <a:xfrm flipH="1" flipV="1">
            <a:off x="2380125" y="2298068"/>
            <a:ext cx="1066134" cy="8710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2A7A9A0E-95B1-9407-B5B4-1B981C765C26}"/>
              </a:ext>
            </a:extLst>
          </p:cNvPr>
          <p:cNvCxnSpPr>
            <a:cxnSpLocks/>
          </p:cNvCxnSpPr>
          <p:nvPr/>
        </p:nvCxnSpPr>
        <p:spPr>
          <a:xfrm flipH="1">
            <a:off x="2263087" y="3407660"/>
            <a:ext cx="962538" cy="1168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FF86B150-E931-1383-0F61-BECA65823549}"/>
              </a:ext>
            </a:extLst>
          </p:cNvPr>
          <p:cNvCxnSpPr>
            <a:cxnSpLocks/>
          </p:cNvCxnSpPr>
          <p:nvPr/>
        </p:nvCxnSpPr>
        <p:spPr>
          <a:xfrm flipH="1">
            <a:off x="2766059" y="3694592"/>
            <a:ext cx="690869" cy="3402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2CDFD013-2104-B25F-E793-F8811A79DDB5}"/>
              </a:ext>
            </a:extLst>
          </p:cNvPr>
          <p:cNvCxnSpPr>
            <a:cxnSpLocks/>
          </p:cNvCxnSpPr>
          <p:nvPr/>
        </p:nvCxnSpPr>
        <p:spPr>
          <a:xfrm flipH="1">
            <a:off x="2721562" y="3956531"/>
            <a:ext cx="823167" cy="8508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28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29" grpId="0"/>
      <p:bldP spid="42" grpId="0"/>
      <p:bldP spid="44" grpId="0"/>
      <p:bldP spid="46" grpId="0"/>
      <p:bldP spid="48" grpId="0"/>
      <p:bldP spid="50"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B76E290-A62D-F54A-BA5F-AB7DA4C13F37}"/>
              </a:ext>
            </a:extLst>
          </p:cNvPr>
          <p:cNvSpPr txBox="1">
            <a:spLocks/>
          </p:cNvSpPr>
          <p:nvPr/>
        </p:nvSpPr>
        <p:spPr>
          <a:xfrm>
            <a:off x="1012220" y="2227949"/>
            <a:ext cx="7198330" cy="2800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dirty="0">
                <a:latin typeface="+mj-lt"/>
              </a:rPr>
              <a:t>The actions by adults are </a:t>
            </a:r>
            <a:r>
              <a:rPr lang="en-GB" b="1" dirty="0">
                <a:latin typeface="+mj-lt"/>
              </a:rPr>
              <a:t>CRIMINAL</a:t>
            </a:r>
            <a:r>
              <a:rPr lang="en-GB" dirty="0">
                <a:latin typeface="+mj-lt"/>
              </a:rPr>
              <a:t> – </a:t>
            </a:r>
          </a:p>
          <a:p>
            <a:pPr marL="0" indent="0" algn="ctr">
              <a:buNone/>
            </a:pPr>
            <a:r>
              <a:rPr lang="en-GB" dirty="0">
                <a:latin typeface="+mj-lt"/>
              </a:rPr>
              <a:t>and they are </a:t>
            </a:r>
            <a:r>
              <a:rPr lang="en-GB" b="1" dirty="0">
                <a:latin typeface="+mj-lt"/>
              </a:rPr>
              <a:t>BREAKING THE LAW.</a:t>
            </a:r>
            <a:endParaRPr lang="en-GB" dirty="0">
              <a:latin typeface="+mj-lt"/>
            </a:endParaRPr>
          </a:p>
          <a:p>
            <a:pPr marL="0" indent="0" algn="ctr">
              <a:buNone/>
            </a:pPr>
            <a:endParaRPr lang="en-GB" dirty="0">
              <a:latin typeface="+mj-lt"/>
            </a:endParaRPr>
          </a:p>
          <a:p>
            <a:pPr marL="0" indent="0" algn="ctr">
              <a:buNone/>
            </a:pPr>
            <a:r>
              <a:rPr lang="en-GB" dirty="0">
                <a:latin typeface="+mj-lt"/>
              </a:rPr>
              <a:t>The </a:t>
            </a:r>
            <a:r>
              <a:rPr lang="en-GB" b="1" dirty="0">
                <a:latin typeface="+mj-lt"/>
              </a:rPr>
              <a:t>LAW</a:t>
            </a:r>
            <a:r>
              <a:rPr lang="en-GB" dirty="0">
                <a:latin typeface="+mj-lt"/>
              </a:rPr>
              <a:t> is there to protect children and young people under the age of 18.</a:t>
            </a:r>
          </a:p>
          <a:p>
            <a:pPr marL="0" indent="0">
              <a:buFont typeface="Arial"/>
              <a:buNone/>
            </a:pPr>
            <a:endParaRPr lang="cy-GB" sz="1600" dirty="0"/>
          </a:p>
        </p:txBody>
      </p:sp>
      <p:sp>
        <p:nvSpPr>
          <p:cNvPr id="3" name="TextBox 2">
            <a:extLst>
              <a:ext uri="{FF2B5EF4-FFF2-40B4-BE49-F238E27FC236}">
                <a16:creationId xmlns:a16="http://schemas.microsoft.com/office/drawing/2014/main" id="{4D7B2CF7-CA84-7E24-9C61-DB61B1E539B4}"/>
              </a:ext>
            </a:extLst>
          </p:cNvPr>
          <p:cNvSpPr txBox="1"/>
          <p:nvPr/>
        </p:nvSpPr>
        <p:spPr>
          <a:xfrm>
            <a:off x="2002536" y="897344"/>
            <a:ext cx="5636514" cy="769441"/>
          </a:xfrm>
          <a:prstGeom prst="rect">
            <a:avLst/>
          </a:prstGeom>
          <a:noFill/>
        </p:spPr>
        <p:txBody>
          <a:bodyPr wrap="square" rtlCol="0">
            <a:spAutoFit/>
          </a:bodyPr>
          <a:lstStyle/>
          <a:p>
            <a:pPr marL="0" indent="0" algn="ctr">
              <a:spcBef>
                <a:spcPts val="0"/>
              </a:spcBef>
              <a:buFont typeface="Arial"/>
              <a:buNone/>
            </a:pPr>
            <a:r>
              <a:rPr lang="en-GB" sz="4400" b="1" dirty="0">
                <a:solidFill>
                  <a:srgbClr val="0070C0"/>
                </a:solidFill>
                <a:latin typeface="Calibri"/>
              </a:rPr>
              <a:t>The Law</a:t>
            </a:r>
          </a:p>
        </p:txBody>
      </p:sp>
    </p:spTree>
    <p:extLst>
      <p:ext uri="{BB962C8B-B14F-4D97-AF65-F5344CB8AC3E}">
        <p14:creationId xmlns:p14="http://schemas.microsoft.com/office/powerpoint/2010/main" val="19081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B76E290-A62D-F54A-BA5F-AB7DA4C13F37}"/>
              </a:ext>
            </a:extLst>
          </p:cNvPr>
          <p:cNvSpPr txBox="1">
            <a:spLocks/>
          </p:cNvSpPr>
          <p:nvPr/>
        </p:nvSpPr>
        <p:spPr>
          <a:xfrm>
            <a:off x="768047" y="1151624"/>
            <a:ext cx="7607905" cy="477292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6000" b="1" dirty="0">
                <a:solidFill>
                  <a:srgbClr val="002060"/>
                </a:solidFill>
              </a:rPr>
              <a:t>‘No child can consent to criminal exploitation and it’s never their fault!’ </a:t>
            </a:r>
            <a:endParaRPr lang="en-GB" sz="6000" dirty="0">
              <a:solidFill>
                <a:srgbClr val="002060"/>
              </a:solidFill>
            </a:endParaRPr>
          </a:p>
          <a:p>
            <a:pPr marL="0" indent="0">
              <a:buFont typeface="Arial"/>
              <a:buNone/>
            </a:pPr>
            <a:endParaRPr lang="cy-GB" sz="1600" dirty="0"/>
          </a:p>
        </p:txBody>
      </p:sp>
    </p:spTree>
    <p:extLst>
      <p:ext uri="{BB962C8B-B14F-4D97-AF65-F5344CB8AC3E}">
        <p14:creationId xmlns:p14="http://schemas.microsoft.com/office/powerpoint/2010/main" val="85629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owerPoint-2015-Safety">
  <a:themeElements>
    <a:clrScheme name="SB2019">
      <a:dk1>
        <a:sysClr val="windowText" lastClr="000000"/>
      </a:dk1>
      <a:lt1>
        <a:sysClr val="window" lastClr="FFFFFF"/>
      </a:lt1>
      <a:dk2>
        <a:srgbClr val="0A4399"/>
      </a:dk2>
      <a:lt2>
        <a:srgbClr val="E8F6FD"/>
      </a:lt2>
      <a:accent1>
        <a:srgbClr val="009900"/>
      </a:accent1>
      <a:accent2>
        <a:srgbClr val="FFFF00"/>
      </a:accent2>
      <a:accent3>
        <a:srgbClr val="E36C09"/>
      </a:accent3>
      <a:accent4>
        <a:srgbClr val="C00000"/>
      </a:accent4>
      <a:accent5>
        <a:srgbClr val="7030A0"/>
      </a:accent5>
      <a:accent6>
        <a:srgbClr val="777777"/>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defPPr>
      </a:lstStyle>
    </a:txDef>
  </a:objectDefaults>
  <a:extraClrSchemeLst/>
  <a:extLst>
    <a:ext uri="{05A4C25C-085E-4340-85A3-A5531E510DB2}">
      <thm15:themeFamily xmlns:thm15="http://schemas.microsoft.com/office/thememl/2012/main" name="SchoolBeat-PowerPoint-2021-03" id="{A99ADD08-BB0F-E24E-A9EC-D05E54DB9B22}" vid="{5A1AEBF6-5C7C-2647-B599-1ACAA6AC9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FF5FE6785AA40846AB1253DBE649E" ma:contentTypeVersion="11" ma:contentTypeDescription="Create a new document." ma:contentTypeScope="" ma:versionID="602ba5a7129c3cb4b3f296291c781da4">
  <xsd:schema xmlns:xsd="http://www.w3.org/2001/XMLSchema" xmlns:xs="http://www.w3.org/2001/XMLSchema" xmlns:p="http://schemas.microsoft.com/office/2006/metadata/properties" xmlns:ns3="ab26a668-8116-42e5-b73c-025f9cb39ddf" targetNamespace="http://schemas.microsoft.com/office/2006/metadata/properties" ma:root="true" ma:fieldsID="db2a4da22e745ea16b97bbf51f16a8c1" ns3:_="">
    <xsd:import namespace="ab26a668-8116-42e5-b73c-025f9cb39ddf"/>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26a668-8116-42e5-b73c-025f9cb39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F7B6A6-B9A0-4071-BEA0-91A299F7A8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26a668-8116-42e5-b73c-025f9cb39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3E7FE6-72D1-4735-9F0C-3F700247587F}">
  <ds:schemaRefs>
    <ds:schemaRef ds:uri="http://schemas.microsoft.com/sharepoint/v3/contenttype/forms"/>
  </ds:schemaRefs>
</ds:datastoreItem>
</file>

<file path=customXml/itemProps3.xml><?xml version="1.0" encoding="utf-8"?>
<ds:datastoreItem xmlns:ds="http://schemas.openxmlformats.org/officeDocument/2006/customXml" ds:itemID="{D4CA2EE9-AF9F-42A9-BE93-B85D5F80301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SchoolBeat-PowerPoint-2021-08</Template>
  <TotalTime>20017</TotalTime>
  <Words>523</Words>
  <Application>Microsoft Macintosh PowerPoint</Application>
  <PresentationFormat>On-screen Show (4:3)</PresentationFormat>
  <Paragraphs>94</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Comic Sans MS</vt:lpstr>
      <vt:lpstr>Wingdings</vt:lpstr>
      <vt:lpstr>PowerPoint-2015-Safety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Edifar y Dydd</dc:title>
  <dc:creator>McCready,Faith swp55221</dc:creator>
  <cp:lastModifiedBy>Andy Holland</cp:lastModifiedBy>
  <cp:revision>77</cp:revision>
  <cp:lastPrinted>2021-11-08T14:24:17Z</cp:lastPrinted>
  <dcterms:created xsi:type="dcterms:W3CDTF">2021-09-27T22:19:36Z</dcterms:created>
  <dcterms:modified xsi:type="dcterms:W3CDTF">2023-10-12T15:35:00Z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f8fe5-b7b7-4df7-b38d-1c61ac2f6639_Enabled">
    <vt:lpwstr>true</vt:lpwstr>
  </property>
  <property fmtid="{D5CDD505-2E9C-101B-9397-08002B2CF9AE}" pid="3" name="MSIP_Label_66cf8fe5-b7b7-4df7-b38d-1c61ac2f6639_SetDate">
    <vt:lpwstr>2021-09-27T23:20:58Z</vt:lpwstr>
  </property>
  <property fmtid="{D5CDD505-2E9C-101B-9397-08002B2CF9AE}" pid="4" name="MSIP_Label_66cf8fe5-b7b7-4df7-b38d-1c61ac2f6639_Method">
    <vt:lpwstr>Standard</vt:lpwstr>
  </property>
  <property fmtid="{D5CDD505-2E9C-101B-9397-08002B2CF9AE}" pid="5" name="MSIP_Label_66cf8fe5-b7b7-4df7-b38d-1c61ac2f6639_Name">
    <vt:lpwstr>66cf8fe5-b7b7-4df7-b38d-1c61ac2f6639</vt:lpwstr>
  </property>
  <property fmtid="{D5CDD505-2E9C-101B-9397-08002B2CF9AE}" pid="6" name="MSIP_Label_66cf8fe5-b7b7-4df7-b38d-1c61ac2f6639_SiteId">
    <vt:lpwstr>270c2f4d-fd0c-4f08-92a9-e5bdd8a87e09</vt:lpwstr>
  </property>
  <property fmtid="{D5CDD505-2E9C-101B-9397-08002B2CF9AE}" pid="7" name="MSIP_Label_66cf8fe5-b7b7-4df7-b38d-1c61ac2f6639_ActionId">
    <vt:lpwstr>4fe87289-d69f-4c16-939d-9b30ccd02ffa</vt:lpwstr>
  </property>
  <property fmtid="{D5CDD505-2E9C-101B-9397-08002B2CF9AE}" pid="8" name="MSIP_Label_66cf8fe5-b7b7-4df7-b38d-1c61ac2f6639_ContentBits">
    <vt:lpwstr>0</vt:lpwstr>
  </property>
  <property fmtid="{D5CDD505-2E9C-101B-9397-08002B2CF9AE}" pid="9" name="MSIP_Label_7beefdff-6834-454f-be00-a68b5bc5f471_Enabled">
    <vt:lpwstr>true</vt:lpwstr>
  </property>
  <property fmtid="{D5CDD505-2E9C-101B-9397-08002B2CF9AE}" pid="10" name="MSIP_Label_7beefdff-6834-454f-be00-a68b5bc5f471_SetDate">
    <vt:lpwstr>2021-11-08T15:37:00Z</vt:lpwstr>
  </property>
  <property fmtid="{D5CDD505-2E9C-101B-9397-08002B2CF9AE}" pid="11" name="MSIP_Label_7beefdff-6834-454f-be00-a68b5bc5f471_Method">
    <vt:lpwstr>Standard</vt:lpwstr>
  </property>
  <property fmtid="{D5CDD505-2E9C-101B-9397-08002B2CF9AE}" pid="12" name="MSIP_Label_7beefdff-6834-454f-be00-a68b5bc5f471_Name">
    <vt:lpwstr>OFFICIAL</vt:lpwstr>
  </property>
  <property fmtid="{D5CDD505-2E9C-101B-9397-08002B2CF9AE}" pid="13" name="MSIP_Label_7beefdff-6834-454f-be00-a68b5bc5f471_SiteId">
    <vt:lpwstr>39683655-1d97-4b22-be8c-246da0f47a41</vt:lpwstr>
  </property>
  <property fmtid="{D5CDD505-2E9C-101B-9397-08002B2CF9AE}" pid="14" name="MSIP_Label_7beefdff-6834-454f-be00-a68b5bc5f471_ActionId">
    <vt:lpwstr>daf163ca-281d-449e-ada0-7846f46138d4</vt:lpwstr>
  </property>
  <property fmtid="{D5CDD505-2E9C-101B-9397-08002B2CF9AE}" pid="15" name="MSIP_Label_7beefdff-6834-454f-be00-a68b5bc5f471_ContentBits">
    <vt:lpwstr>0</vt:lpwstr>
  </property>
  <property fmtid="{D5CDD505-2E9C-101B-9397-08002B2CF9AE}" pid="16" name="ContentTypeId">
    <vt:lpwstr>0x0101003D2FF5FE6785AA40846AB1253DBE649E</vt:lpwstr>
  </property>
  <property fmtid="{D5CDD505-2E9C-101B-9397-08002B2CF9AE}" pid="17" name="MSIP_Label_1677b0f2-b1ce-46d1-8668-d6acde8963a7_Enabled">
    <vt:lpwstr>true</vt:lpwstr>
  </property>
  <property fmtid="{D5CDD505-2E9C-101B-9397-08002B2CF9AE}" pid="18" name="MSIP_Label_1677b0f2-b1ce-46d1-8668-d6acde8963a7_SetDate">
    <vt:lpwstr>2022-05-20T08:19:23Z</vt:lpwstr>
  </property>
  <property fmtid="{D5CDD505-2E9C-101B-9397-08002B2CF9AE}" pid="19" name="MSIP_Label_1677b0f2-b1ce-46d1-8668-d6acde8963a7_Method">
    <vt:lpwstr>Standard</vt:lpwstr>
  </property>
  <property fmtid="{D5CDD505-2E9C-101B-9397-08002B2CF9AE}" pid="20" name="MSIP_Label_1677b0f2-b1ce-46d1-8668-d6acde8963a7_Name">
    <vt:lpwstr>OFFICIAL</vt:lpwstr>
  </property>
  <property fmtid="{D5CDD505-2E9C-101B-9397-08002B2CF9AE}" pid="21" name="MSIP_Label_1677b0f2-b1ce-46d1-8668-d6acde8963a7_SiteId">
    <vt:lpwstr>4e86b176-a10e-43bd-8d27-927f44d0e665</vt:lpwstr>
  </property>
  <property fmtid="{D5CDD505-2E9C-101B-9397-08002B2CF9AE}" pid="22" name="MSIP_Label_1677b0f2-b1ce-46d1-8668-d6acde8963a7_ActionId">
    <vt:lpwstr>b4494719-072b-496f-b2bf-343034e4de5d</vt:lpwstr>
  </property>
  <property fmtid="{D5CDD505-2E9C-101B-9397-08002B2CF9AE}" pid="23" name="MSIP_Label_1677b0f2-b1ce-46d1-8668-d6acde8963a7_ContentBits">
    <vt:lpwstr>0</vt:lpwstr>
  </property>
</Properties>
</file>