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55" r:id="rId1"/>
  </p:sldMasterIdLst>
  <p:notesMasterIdLst>
    <p:notesMasterId r:id="rId15"/>
  </p:notesMasterIdLst>
  <p:sldIdLst>
    <p:sldId id="257" r:id="rId2"/>
    <p:sldId id="261" r:id="rId3"/>
    <p:sldId id="270" r:id="rId4"/>
    <p:sldId id="271" r:id="rId5"/>
    <p:sldId id="272" r:id="rId6"/>
    <p:sldId id="273" r:id="rId7"/>
    <p:sldId id="274" r:id="rId8"/>
    <p:sldId id="275" r:id="rId9"/>
    <p:sldId id="276" r:id="rId10"/>
    <p:sldId id="277" r:id="rId11"/>
    <p:sldId id="278" r:id="rId12"/>
    <p:sldId id="279" r:id="rId13"/>
    <p:sldId id="280" r:id="rId14"/>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19" d="100"/>
          <a:sy n="119" d="100"/>
        </p:scale>
        <p:origin x="188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0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D7186C-CE28-B341-B52E-D89AA5ACD49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GB"/>
          </a:p>
        </p:txBody>
      </p:sp>
      <p:sp>
        <p:nvSpPr>
          <p:cNvPr id="3" name="Date Placeholder 2">
            <a:extLst>
              <a:ext uri="{FF2B5EF4-FFF2-40B4-BE49-F238E27FC236}">
                <a16:creationId xmlns:a16="http://schemas.microsoft.com/office/drawing/2014/main" id="{02CF5524-24C1-584A-B7CC-F439F42BB92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EFB52D1E-A6B3-044E-9E4C-CEFEBAD4C486}" type="datetimeFigureOut">
              <a:rPr lang="en-GB"/>
              <a:pPr>
                <a:defRPr/>
              </a:pPr>
              <a:t>02/03/2022</a:t>
            </a:fld>
            <a:endParaRPr lang="en-GB"/>
          </a:p>
        </p:txBody>
      </p:sp>
      <p:sp>
        <p:nvSpPr>
          <p:cNvPr id="4" name="Slide Image Placeholder 3">
            <a:extLst>
              <a:ext uri="{FF2B5EF4-FFF2-40B4-BE49-F238E27FC236}">
                <a16:creationId xmlns:a16="http://schemas.microsoft.com/office/drawing/2014/main" id="{E3F3BE04-6C54-3D48-86EB-C1ACAD2D813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FD97414-2CEC-9940-8D0C-455B6FDA8BF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8B92C351-A0D4-B64B-B2AC-8E7345A97F1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95B0DD6F-EEE4-074E-AE39-43AD34EC8A4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738652A-7349-BB49-B584-55728B77F1C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B5FCCC72-A2B0-FC4B-9A8A-81C86E14A0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CFC7AE59-239C-D940-8854-5DBA551945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D2E4DE36-C79F-D142-848C-B5B21051345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3D5680-95E5-6E43-835A-3C57B297D2E0}" type="slidenum">
              <a:rPr lang="en-GB" altLang="en-US"/>
              <a:pPr eaLnBrk="1" hangingPunct="1"/>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79F9CD4-C3D1-714D-8025-EA1303C73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a:extLst>
              <a:ext uri="{FF2B5EF4-FFF2-40B4-BE49-F238E27FC236}">
                <a16:creationId xmlns:a16="http://schemas.microsoft.com/office/drawing/2014/main" id="{E3314D88-3458-7F41-85D8-25676A793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Hunger strike.  It is not illegal for a person to decide to go on hunger strike.  </a:t>
            </a:r>
          </a:p>
          <a:p>
            <a:pPr eaLnBrk="1" hangingPunct="1"/>
            <a:r>
              <a:rPr lang="en-GB" altLang="en-US"/>
              <a:t>Obstructing a public highway is illegal.</a:t>
            </a:r>
          </a:p>
          <a:p>
            <a:pPr eaLnBrk="1" hangingPunct="1"/>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C3184D9-3905-0049-8EC6-812DAB3D15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70E3F135-D762-3741-83E3-FDE8EAA740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Climate Camp is an anti-carbon fuels and global warming group.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06D90D46-5764-474E-9403-AA20F080EB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251B8EF-62AB-A241-AB6D-AE112B18AA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N.B. the bar will move across the continuum to illustrate varying opinions on this slide.  CLIC and wait a few seconds!</a:t>
            </a:r>
          </a:p>
        </p:txBody>
      </p:sp>
      <p:sp>
        <p:nvSpPr>
          <p:cNvPr id="18436" name="Slide Number Placeholder 3">
            <a:extLst>
              <a:ext uri="{FF2B5EF4-FFF2-40B4-BE49-F238E27FC236}">
                <a16:creationId xmlns:a16="http://schemas.microsoft.com/office/drawing/2014/main" id="{968F957D-DD86-3D49-B271-F0FDAADADB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ABC8A5-2ED0-C34D-8684-15367DE7EA77}" type="slidenum">
              <a:rPr lang="en-GB" altLang="en-US"/>
              <a:pPr eaLnBrk="1" hangingPunct="1"/>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14F31EC-84EB-6A44-8966-E385D71E61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4CF0EB46-1FD5-0643-875B-C60D8F7ED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Animal Rights Activists  The protest is legal because the march has been arranged with the permission of the Council, Local Authority and the Police.  Certain conditions may have been applied such as route, time and length of march. </a:t>
            </a:r>
          </a:p>
        </p:txBody>
      </p:sp>
      <p:sp>
        <p:nvSpPr>
          <p:cNvPr id="19460" name="Slide Number Placeholder 3">
            <a:extLst>
              <a:ext uri="{FF2B5EF4-FFF2-40B4-BE49-F238E27FC236}">
                <a16:creationId xmlns:a16="http://schemas.microsoft.com/office/drawing/2014/main" id="{24DE87E0-ADFE-F842-92D8-72F7871BB490}"/>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049F858-3FB7-FC41-8FC1-6DD1EB3EF3D8}" type="slidenum">
              <a:rPr lang="en-GB" altLang="en-US" sz="1200"/>
              <a:pPr algn="r" eaLnBrk="1" hangingPunct="1"/>
              <a:t>3</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FC346E2-1CBA-F34C-B4DB-533CEAF4B8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898EBAF4-166F-8549-B9F9-D4E0B270EB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 New Fathers 4 Justice protesters have climbed up a public building.  They do not have permission to do this.</a:t>
            </a:r>
          </a:p>
          <a:p>
            <a:pPr eaLnBrk="1" hangingPunct="1">
              <a:spcBef>
                <a:spcPct val="0"/>
              </a:spcBef>
            </a:pPr>
            <a:r>
              <a:rPr lang="en-GB" altLang="en-US"/>
              <a:t>In this photograph the men had climbed onto Buckingham Palace.</a:t>
            </a:r>
          </a:p>
          <a:p>
            <a:pPr eaLnBrk="1" hangingPunct="1">
              <a:spcBef>
                <a:spcPct val="0"/>
              </a:spcBef>
            </a:pPr>
            <a:endParaRPr lang="en-GB" altLang="en-US"/>
          </a:p>
        </p:txBody>
      </p:sp>
      <p:sp>
        <p:nvSpPr>
          <p:cNvPr id="20484" name="Slide Number Placeholder 3">
            <a:extLst>
              <a:ext uri="{FF2B5EF4-FFF2-40B4-BE49-F238E27FC236}">
                <a16:creationId xmlns:a16="http://schemas.microsoft.com/office/drawing/2014/main" id="{60EA56DA-F821-0741-82C6-71E72AE5CA6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3C84BF6-6C80-7A42-A3F9-C67560AEBFEC}" type="slidenum">
              <a:rPr lang="en-GB" altLang="en-US" sz="1200"/>
              <a:pPr algn="r" eaLnBrk="1" hangingPunct="1"/>
              <a:t>4</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5BFF227-AF04-B141-A092-EA048B48AD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DBCE3F49-FFBA-8C4C-B0D3-550BD50DBF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 English Defence League protest.  This is a legal protest because in this picture nothing offensive is displayed.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8A31B3C-9DF2-014D-9258-7F8AAC91CF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Rectangle 3">
            <a:extLst>
              <a:ext uri="{FF2B5EF4-FFF2-40B4-BE49-F238E27FC236}">
                <a16:creationId xmlns:a16="http://schemas.microsoft.com/office/drawing/2014/main" id="{1E837F8C-B7FE-3840-B54D-F101647BA0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Pro Palestinian/Anti Israeli protest.</a:t>
            </a:r>
          </a:p>
          <a:p>
            <a:pPr eaLnBrk="1" hangingPunct="1"/>
            <a:r>
              <a:rPr lang="en-GB" altLang="en-US"/>
              <a:t>Legal as long as the conditions of the permission to march and protest are not broken.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CDB7001-FBE7-E049-8FB8-B82BBCF63B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EBFACC9B-C432-EE42-B319-00D41161E2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Protesters have caused damage to property and are blocking the road.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835C17F-72A5-1746-BA5E-1476C951E7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a:extLst>
              <a:ext uri="{FF2B5EF4-FFF2-40B4-BE49-F238E27FC236}">
                <a16:creationId xmlns:a16="http://schemas.microsoft.com/office/drawing/2014/main" id="{7D56AD41-2F96-E747-A39D-00365080D3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A legal demonstration becomes illegal when protesters stop complying with the conditions of the permission to protest.</a:t>
            </a:r>
          </a:p>
          <a:p>
            <a:pPr eaLnBrk="1" hangingPunct="1"/>
            <a:r>
              <a:rPr lang="en-GB" altLang="en-US"/>
              <a:t>In this photo we see that a smoke bomb has been thrown and that the police have penned in protesters to try to prevent further disorder.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0C28A87-5D24-DC48-8FEE-DF47FA92A1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984EE584-1A8B-EC41-937B-6A2284CFB6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K K K </a:t>
            </a:r>
          </a:p>
          <a:p>
            <a:pPr eaLnBrk="1" hangingPunct="1"/>
            <a:r>
              <a:rPr lang="en-GB" altLang="en-US"/>
              <a:t>Ku Klux Klan an illegal white supremacist, organisation mainly based in the USA.</a:t>
            </a:r>
          </a:p>
          <a:p>
            <a:pPr eaLnBrk="1" hangingPunct="1"/>
            <a:r>
              <a:rPr lang="en-GB" altLang="en-US"/>
              <a:t>This was painted on a wall in Swansea and represents hatred towards all non whites.</a:t>
            </a:r>
          </a:p>
          <a:p>
            <a:pPr eaLnBrk="1" hangingPunct="1"/>
            <a:r>
              <a:rPr lang="en-GB" altLang="en-US"/>
              <a:t>The swastika (Symbol of the Nazi right wing extremist movement) is a an example of Racial Hate Crime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FA14107-C8DA-8B46-991D-200C321C5490}"/>
              </a:ext>
            </a:extLst>
          </p:cNvPr>
          <p:cNvGrpSpPr>
            <a:grpSpLocks/>
          </p:cNvGrpSpPr>
          <p:nvPr/>
        </p:nvGrpSpPr>
        <p:grpSpPr bwMode="auto">
          <a:xfrm>
            <a:off x="3175" y="4267200"/>
            <a:ext cx="9140825" cy="2590800"/>
            <a:chOff x="2" y="2688"/>
            <a:chExt cx="5758" cy="1632"/>
          </a:xfrm>
        </p:grpSpPr>
        <p:sp>
          <p:nvSpPr>
            <p:cNvPr id="5" name="Freeform 3">
              <a:extLst>
                <a:ext uri="{FF2B5EF4-FFF2-40B4-BE49-F238E27FC236}">
                  <a16:creationId xmlns:a16="http://schemas.microsoft.com/office/drawing/2014/main" id="{500731F7-4F3B-A64C-8DB6-79A761E9149F}"/>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6" name="Group 4">
              <a:extLst>
                <a:ext uri="{FF2B5EF4-FFF2-40B4-BE49-F238E27FC236}">
                  <a16:creationId xmlns:a16="http://schemas.microsoft.com/office/drawing/2014/main" id="{9E380C50-1336-7840-9933-9CADF7C52AAA}"/>
                </a:ext>
              </a:extLst>
            </p:cNvPr>
            <p:cNvGrpSpPr>
              <a:grpSpLocks/>
            </p:cNvGrpSpPr>
            <p:nvPr userDrawn="1"/>
          </p:nvGrpSpPr>
          <p:grpSpPr bwMode="auto">
            <a:xfrm>
              <a:off x="3528" y="3715"/>
              <a:ext cx="792" cy="521"/>
              <a:chOff x="3527" y="3715"/>
              <a:chExt cx="792" cy="521"/>
            </a:xfrm>
          </p:grpSpPr>
          <p:sp>
            <p:nvSpPr>
              <p:cNvPr id="57" name="Oval 5">
                <a:extLst>
                  <a:ext uri="{FF2B5EF4-FFF2-40B4-BE49-F238E27FC236}">
                    <a16:creationId xmlns:a16="http://schemas.microsoft.com/office/drawing/2014/main" id="{0B6C1116-7BDE-264D-A7FD-A6F9C007D340}"/>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GB">
                  <a:latin typeface="Arial" charset="0"/>
                  <a:cs typeface="Arial" charset="0"/>
                </a:endParaRPr>
              </a:p>
            </p:txBody>
          </p:sp>
          <p:sp>
            <p:nvSpPr>
              <p:cNvPr id="58" name="Oval 6">
                <a:extLst>
                  <a:ext uri="{FF2B5EF4-FFF2-40B4-BE49-F238E27FC236}">
                    <a16:creationId xmlns:a16="http://schemas.microsoft.com/office/drawing/2014/main" id="{92D4F34A-EE08-0145-8B88-1DF43ADA122E}"/>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59" name="Oval 7">
                <a:extLst>
                  <a:ext uri="{FF2B5EF4-FFF2-40B4-BE49-F238E27FC236}">
                    <a16:creationId xmlns:a16="http://schemas.microsoft.com/office/drawing/2014/main" id="{66EFEBCE-E035-B34E-A4E5-8B1138262971}"/>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60" name="Oval 8">
                <a:extLst>
                  <a:ext uri="{FF2B5EF4-FFF2-40B4-BE49-F238E27FC236}">
                    <a16:creationId xmlns:a16="http://schemas.microsoft.com/office/drawing/2014/main" id="{1AB54A27-A883-2D40-BB63-C5799AC5A79E}"/>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61" name="Oval 9">
                <a:extLst>
                  <a:ext uri="{FF2B5EF4-FFF2-40B4-BE49-F238E27FC236}">
                    <a16:creationId xmlns:a16="http://schemas.microsoft.com/office/drawing/2014/main" id="{4E10EF62-AC6D-E748-86E2-72939FD48FF6}"/>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62" name="Freeform 10">
                <a:extLst>
                  <a:ext uri="{FF2B5EF4-FFF2-40B4-BE49-F238E27FC236}">
                    <a16:creationId xmlns:a16="http://schemas.microsoft.com/office/drawing/2014/main" id="{323F3711-EE77-FE40-8439-610E5C75A19F}"/>
                  </a:ext>
                </a:extLst>
              </p:cNvPr>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63" name="Freeform 11">
                <a:extLst>
                  <a:ext uri="{FF2B5EF4-FFF2-40B4-BE49-F238E27FC236}">
                    <a16:creationId xmlns:a16="http://schemas.microsoft.com/office/drawing/2014/main" id="{7AFEC8EB-E996-A448-A630-74D9CD9AC531}"/>
                  </a:ext>
                </a:extLst>
              </p:cNvPr>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GB">
                  <a:latin typeface="Arial" charset="0"/>
                  <a:cs typeface="Arial" charset="0"/>
                </a:endParaRPr>
              </a:p>
            </p:txBody>
          </p:sp>
          <p:sp>
            <p:nvSpPr>
              <p:cNvPr id="64" name="Freeform 12">
                <a:extLst>
                  <a:ext uri="{FF2B5EF4-FFF2-40B4-BE49-F238E27FC236}">
                    <a16:creationId xmlns:a16="http://schemas.microsoft.com/office/drawing/2014/main" id="{6AD41218-54A2-404C-93EE-48875E57DA16}"/>
                  </a:ext>
                </a:extLst>
              </p:cNvPr>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65" name="Freeform 13">
                <a:extLst>
                  <a:ext uri="{FF2B5EF4-FFF2-40B4-BE49-F238E27FC236}">
                    <a16:creationId xmlns:a16="http://schemas.microsoft.com/office/drawing/2014/main" id="{CC8C8233-44C0-B44D-9669-263CE07C81C7}"/>
                  </a:ext>
                </a:extLst>
              </p:cNvPr>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GB">
                  <a:latin typeface="Arial" charset="0"/>
                  <a:cs typeface="Arial" charset="0"/>
                </a:endParaRPr>
              </a:p>
            </p:txBody>
          </p:sp>
          <p:sp>
            <p:nvSpPr>
              <p:cNvPr id="66" name="Freeform 14">
                <a:extLst>
                  <a:ext uri="{FF2B5EF4-FFF2-40B4-BE49-F238E27FC236}">
                    <a16:creationId xmlns:a16="http://schemas.microsoft.com/office/drawing/2014/main" id="{B9DD7288-350C-4841-B689-5C42AAEBF256}"/>
                  </a:ext>
                </a:extLst>
              </p:cNvPr>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GB">
                  <a:latin typeface="Arial" charset="0"/>
                  <a:cs typeface="Arial" charset="0"/>
                </a:endParaRPr>
              </a:p>
            </p:txBody>
          </p:sp>
          <p:sp>
            <p:nvSpPr>
              <p:cNvPr id="67" name="Oval 15">
                <a:extLst>
                  <a:ext uri="{FF2B5EF4-FFF2-40B4-BE49-F238E27FC236}">
                    <a16:creationId xmlns:a16="http://schemas.microsoft.com/office/drawing/2014/main" id="{D0D114C5-5D68-D545-8A99-961BB830AEDA}"/>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grpSp>
        <p:grpSp>
          <p:nvGrpSpPr>
            <p:cNvPr id="7" name="Group 16">
              <a:extLst>
                <a:ext uri="{FF2B5EF4-FFF2-40B4-BE49-F238E27FC236}">
                  <a16:creationId xmlns:a16="http://schemas.microsoft.com/office/drawing/2014/main" id="{DA775337-33D0-1248-94B4-EBE7F6F1BD60}"/>
                </a:ext>
              </a:extLst>
            </p:cNvPr>
            <p:cNvGrpSpPr>
              <a:grpSpLocks/>
            </p:cNvGrpSpPr>
            <p:nvPr userDrawn="1"/>
          </p:nvGrpSpPr>
          <p:grpSpPr bwMode="auto">
            <a:xfrm>
              <a:off x="1776" y="3631"/>
              <a:ext cx="1626" cy="683"/>
              <a:chOff x="1776" y="3631"/>
              <a:chExt cx="1626" cy="683"/>
            </a:xfrm>
          </p:grpSpPr>
          <p:sp>
            <p:nvSpPr>
              <p:cNvPr id="39" name="Oval 17">
                <a:extLst>
                  <a:ext uri="{FF2B5EF4-FFF2-40B4-BE49-F238E27FC236}">
                    <a16:creationId xmlns:a16="http://schemas.microsoft.com/office/drawing/2014/main" id="{41DC5959-3D73-874D-B521-27D8A033FD5C}"/>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GB">
                  <a:latin typeface="Arial" charset="0"/>
                  <a:cs typeface="Arial" charset="0"/>
                </a:endParaRPr>
              </a:p>
            </p:txBody>
          </p:sp>
          <p:sp>
            <p:nvSpPr>
              <p:cNvPr id="40" name="Oval 18">
                <a:extLst>
                  <a:ext uri="{FF2B5EF4-FFF2-40B4-BE49-F238E27FC236}">
                    <a16:creationId xmlns:a16="http://schemas.microsoft.com/office/drawing/2014/main" id="{470A2F67-D8CF-564D-B3FA-8CE576324638}"/>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GB">
                  <a:latin typeface="Arial" charset="0"/>
                  <a:cs typeface="Arial" charset="0"/>
                </a:endParaRPr>
              </a:p>
            </p:txBody>
          </p:sp>
          <p:sp>
            <p:nvSpPr>
              <p:cNvPr id="41" name="Oval 19">
                <a:extLst>
                  <a:ext uri="{FF2B5EF4-FFF2-40B4-BE49-F238E27FC236}">
                    <a16:creationId xmlns:a16="http://schemas.microsoft.com/office/drawing/2014/main" id="{2194F17E-6393-5245-AF82-B3A523662C55}"/>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GB">
                  <a:latin typeface="Arial" charset="0"/>
                  <a:cs typeface="Arial" charset="0"/>
                </a:endParaRPr>
              </a:p>
            </p:txBody>
          </p:sp>
          <p:sp>
            <p:nvSpPr>
              <p:cNvPr id="42" name="Oval 20">
                <a:extLst>
                  <a:ext uri="{FF2B5EF4-FFF2-40B4-BE49-F238E27FC236}">
                    <a16:creationId xmlns:a16="http://schemas.microsoft.com/office/drawing/2014/main" id="{ECC1A579-405D-4045-9A5F-6C42E815E02A}"/>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43" name="Oval 21">
                <a:extLst>
                  <a:ext uri="{FF2B5EF4-FFF2-40B4-BE49-F238E27FC236}">
                    <a16:creationId xmlns:a16="http://schemas.microsoft.com/office/drawing/2014/main" id="{A186F4DB-2A02-344C-B65F-0EB660FDD3DB}"/>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44" name="Oval 22">
                <a:extLst>
                  <a:ext uri="{FF2B5EF4-FFF2-40B4-BE49-F238E27FC236}">
                    <a16:creationId xmlns:a16="http://schemas.microsoft.com/office/drawing/2014/main" id="{2B196CE8-3711-E04F-9B4C-1A3B098DBBD5}"/>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45" name="Oval 23">
                <a:extLst>
                  <a:ext uri="{FF2B5EF4-FFF2-40B4-BE49-F238E27FC236}">
                    <a16:creationId xmlns:a16="http://schemas.microsoft.com/office/drawing/2014/main" id="{F03A56EF-45AC-8943-A8BC-36365453DA54}"/>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GB">
                  <a:latin typeface="Arial" charset="0"/>
                  <a:cs typeface="Arial" charset="0"/>
                </a:endParaRPr>
              </a:p>
            </p:txBody>
          </p:sp>
          <p:sp>
            <p:nvSpPr>
              <p:cNvPr id="46" name="Oval 24">
                <a:extLst>
                  <a:ext uri="{FF2B5EF4-FFF2-40B4-BE49-F238E27FC236}">
                    <a16:creationId xmlns:a16="http://schemas.microsoft.com/office/drawing/2014/main" id="{FF0B3433-2921-AF45-A9A7-A3A1CA66995C}"/>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GB">
                  <a:latin typeface="Arial" charset="0"/>
                  <a:cs typeface="Arial" charset="0"/>
                </a:endParaRPr>
              </a:p>
            </p:txBody>
          </p:sp>
          <p:sp>
            <p:nvSpPr>
              <p:cNvPr id="47" name="Freeform 25">
                <a:extLst>
                  <a:ext uri="{FF2B5EF4-FFF2-40B4-BE49-F238E27FC236}">
                    <a16:creationId xmlns:a16="http://schemas.microsoft.com/office/drawing/2014/main" id="{15FC06CC-4926-AE49-98D7-4A37C89360CC}"/>
                  </a:ext>
                </a:extLst>
              </p:cNvPr>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48" name="Freeform 26">
                <a:extLst>
                  <a:ext uri="{FF2B5EF4-FFF2-40B4-BE49-F238E27FC236}">
                    <a16:creationId xmlns:a16="http://schemas.microsoft.com/office/drawing/2014/main" id="{2A0CBDD5-4AAE-4E44-9292-279EDED0D545}"/>
                  </a:ext>
                </a:extLst>
              </p:cNvPr>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GB">
                  <a:latin typeface="Arial" charset="0"/>
                  <a:cs typeface="Arial" charset="0"/>
                </a:endParaRPr>
              </a:p>
            </p:txBody>
          </p:sp>
          <p:sp>
            <p:nvSpPr>
              <p:cNvPr id="49" name="Freeform 27">
                <a:extLst>
                  <a:ext uri="{FF2B5EF4-FFF2-40B4-BE49-F238E27FC236}">
                    <a16:creationId xmlns:a16="http://schemas.microsoft.com/office/drawing/2014/main" id="{80E37466-D16C-A149-A379-99F516765BE8}"/>
                  </a:ext>
                </a:extLst>
              </p:cNvPr>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GB">
                  <a:latin typeface="Arial" charset="0"/>
                  <a:cs typeface="Arial" charset="0"/>
                </a:endParaRPr>
              </a:p>
            </p:txBody>
          </p:sp>
          <p:sp>
            <p:nvSpPr>
              <p:cNvPr id="50" name="Freeform 28">
                <a:extLst>
                  <a:ext uri="{FF2B5EF4-FFF2-40B4-BE49-F238E27FC236}">
                    <a16:creationId xmlns:a16="http://schemas.microsoft.com/office/drawing/2014/main" id="{649A6394-FF95-EA4C-BFA9-6706738A9EB8}"/>
                  </a:ext>
                </a:extLst>
              </p:cNvPr>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51" name="Freeform 29">
                <a:extLst>
                  <a:ext uri="{FF2B5EF4-FFF2-40B4-BE49-F238E27FC236}">
                    <a16:creationId xmlns:a16="http://schemas.microsoft.com/office/drawing/2014/main" id="{06EF1B1C-7AB2-6048-B028-44AEF31B9509}"/>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30">
                <a:extLst>
                  <a:ext uri="{FF2B5EF4-FFF2-40B4-BE49-F238E27FC236}">
                    <a16:creationId xmlns:a16="http://schemas.microsoft.com/office/drawing/2014/main" id="{4E8B608A-0542-3145-91BC-1755E677D61E}"/>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31">
                <a:extLst>
                  <a:ext uri="{FF2B5EF4-FFF2-40B4-BE49-F238E27FC236}">
                    <a16:creationId xmlns:a16="http://schemas.microsoft.com/office/drawing/2014/main" id="{92ED653C-7376-4B47-84FA-53C262E95517}"/>
                  </a:ext>
                </a:extLst>
              </p:cNvPr>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54" name="Freeform 32">
                <a:extLst>
                  <a:ext uri="{FF2B5EF4-FFF2-40B4-BE49-F238E27FC236}">
                    <a16:creationId xmlns:a16="http://schemas.microsoft.com/office/drawing/2014/main" id="{527F4F74-995C-8140-98AB-56E93AFEFC62}"/>
                  </a:ext>
                </a:extLst>
              </p:cNvPr>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55" name="Freeform 33">
                <a:extLst>
                  <a:ext uri="{FF2B5EF4-FFF2-40B4-BE49-F238E27FC236}">
                    <a16:creationId xmlns:a16="http://schemas.microsoft.com/office/drawing/2014/main" id="{63E78C2C-63E6-CE4B-92C7-D9BB21120E64}"/>
                  </a:ext>
                </a:extLst>
              </p:cNvPr>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56" name="Freeform 34">
                <a:extLst>
                  <a:ext uri="{FF2B5EF4-FFF2-40B4-BE49-F238E27FC236}">
                    <a16:creationId xmlns:a16="http://schemas.microsoft.com/office/drawing/2014/main" id="{6A9CE1F3-2273-1B49-B9EC-2407DA9FCB7F}"/>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roup 35">
              <a:extLst>
                <a:ext uri="{FF2B5EF4-FFF2-40B4-BE49-F238E27FC236}">
                  <a16:creationId xmlns:a16="http://schemas.microsoft.com/office/drawing/2014/main" id="{46E565AD-B4B0-CE44-B2E6-734F8E72319C}"/>
                </a:ext>
              </a:extLst>
            </p:cNvPr>
            <p:cNvGrpSpPr>
              <a:grpSpLocks/>
            </p:cNvGrpSpPr>
            <p:nvPr userDrawn="1"/>
          </p:nvGrpSpPr>
          <p:grpSpPr bwMode="auto">
            <a:xfrm>
              <a:off x="4128" y="3360"/>
              <a:ext cx="1351" cy="821"/>
              <a:chOff x="4128" y="3360"/>
              <a:chExt cx="1351" cy="821"/>
            </a:xfrm>
          </p:grpSpPr>
          <p:sp>
            <p:nvSpPr>
              <p:cNvPr id="22" name="Freeform 36">
                <a:extLst>
                  <a:ext uri="{FF2B5EF4-FFF2-40B4-BE49-F238E27FC236}">
                    <a16:creationId xmlns:a16="http://schemas.microsoft.com/office/drawing/2014/main" id="{9B67EF59-D656-4B49-AC7F-A428720701AE}"/>
                  </a:ext>
                </a:extLst>
              </p:cNvPr>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23" name="Freeform 37">
                <a:extLst>
                  <a:ext uri="{FF2B5EF4-FFF2-40B4-BE49-F238E27FC236}">
                    <a16:creationId xmlns:a16="http://schemas.microsoft.com/office/drawing/2014/main" id="{9CEC94AD-D58E-114B-ABBA-5E3A8DCB6D65}"/>
                  </a:ext>
                </a:extLst>
              </p:cNvPr>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24" name="Freeform 38">
                <a:extLst>
                  <a:ext uri="{FF2B5EF4-FFF2-40B4-BE49-F238E27FC236}">
                    <a16:creationId xmlns:a16="http://schemas.microsoft.com/office/drawing/2014/main" id="{22EF0416-93DF-CA46-9439-D177D6488AD6}"/>
                  </a:ext>
                </a:extLst>
              </p:cNvPr>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25" name="Freeform 39">
                <a:extLst>
                  <a:ext uri="{FF2B5EF4-FFF2-40B4-BE49-F238E27FC236}">
                    <a16:creationId xmlns:a16="http://schemas.microsoft.com/office/drawing/2014/main" id="{C84FB9C5-8EF3-3A45-9582-5385B0BE6B83}"/>
                  </a:ext>
                </a:extLst>
              </p:cNvPr>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26" name="Freeform 40">
                <a:extLst>
                  <a:ext uri="{FF2B5EF4-FFF2-40B4-BE49-F238E27FC236}">
                    <a16:creationId xmlns:a16="http://schemas.microsoft.com/office/drawing/2014/main" id="{D612794F-E136-4246-BC8C-F8052D1B7333}"/>
                  </a:ext>
                </a:extLst>
              </p:cNvPr>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27" name="Freeform 41">
                <a:extLst>
                  <a:ext uri="{FF2B5EF4-FFF2-40B4-BE49-F238E27FC236}">
                    <a16:creationId xmlns:a16="http://schemas.microsoft.com/office/drawing/2014/main" id="{2BBAC436-310A-334E-B1A3-4EEB178E1F7E}"/>
                  </a:ext>
                </a:extLst>
              </p:cNvPr>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28" name="Freeform 42">
                <a:extLst>
                  <a:ext uri="{FF2B5EF4-FFF2-40B4-BE49-F238E27FC236}">
                    <a16:creationId xmlns:a16="http://schemas.microsoft.com/office/drawing/2014/main" id="{EE09F7F3-85FD-B84D-934E-C0A9DCF0D86A}"/>
                  </a:ext>
                </a:extLst>
              </p:cNvPr>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29" name="Freeform 43">
                <a:extLst>
                  <a:ext uri="{FF2B5EF4-FFF2-40B4-BE49-F238E27FC236}">
                    <a16:creationId xmlns:a16="http://schemas.microsoft.com/office/drawing/2014/main" id="{D6BCB04E-DDDC-A946-91B1-FD42FB0CB443}"/>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44">
                <a:extLst>
                  <a:ext uri="{FF2B5EF4-FFF2-40B4-BE49-F238E27FC236}">
                    <a16:creationId xmlns:a16="http://schemas.microsoft.com/office/drawing/2014/main" id="{7FCB1211-4072-2546-89F8-21B7E3C78655}"/>
                  </a:ext>
                </a:extLst>
              </p:cNvPr>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GB">
                  <a:latin typeface="Arial" charset="0"/>
                  <a:cs typeface="Arial" charset="0"/>
                </a:endParaRPr>
              </a:p>
            </p:txBody>
          </p:sp>
          <p:sp>
            <p:nvSpPr>
              <p:cNvPr id="31" name="Freeform 45">
                <a:extLst>
                  <a:ext uri="{FF2B5EF4-FFF2-40B4-BE49-F238E27FC236}">
                    <a16:creationId xmlns:a16="http://schemas.microsoft.com/office/drawing/2014/main" id="{B6A695DB-5470-B44E-B9B7-C3B5FBA3B00A}"/>
                  </a:ext>
                </a:extLst>
              </p:cNvPr>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32" name="Freeform 46">
                <a:extLst>
                  <a:ext uri="{FF2B5EF4-FFF2-40B4-BE49-F238E27FC236}">
                    <a16:creationId xmlns:a16="http://schemas.microsoft.com/office/drawing/2014/main" id="{0A068D35-5FB7-F948-A84D-0CFAB700CE82}"/>
                  </a:ext>
                </a:extLst>
              </p:cNvPr>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33" name="Oval 47">
                <a:extLst>
                  <a:ext uri="{FF2B5EF4-FFF2-40B4-BE49-F238E27FC236}">
                    <a16:creationId xmlns:a16="http://schemas.microsoft.com/office/drawing/2014/main" id="{B43D2491-9A7E-2F4E-A567-0EBEF2126266}"/>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GB">
                  <a:latin typeface="Arial" charset="0"/>
                  <a:cs typeface="Arial" charset="0"/>
                </a:endParaRPr>
              </a:p>
            </p:txBody>
          </p:sp>
          <p:sp>
            <p:nvSpPr>
              <p:cNvPr id="34" name="Oval 48">
                <a:extLst>
                  <a:ext uri="{FF2B5EF4-FFF2-40B4-BE49-F238E27FC236}">
                    <a16:creationId xmlns:a16="http://schemas.microsoft.com/office/drawing/2014/main" id="{C99B76E6-12D3-CC4E-9B28-8F61F02208D1}"/>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35" name="Oval 49">
                <a:extLst>
                  <a:ext uri="{FF2B5EF4-FFF2-40B4-BE49-F238E27FC236}">
                    <a16:creationId xmlns:a16="http://schemas.microsoft.com/office/drawing/2014/main" id="{E93ACC1A-E7E4-CA4E-AE80-7B30A8F4C181}"/>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36" name="Oval 50">
                <a:extLst>
                  <a:ext uri="{FF2B5EF4-FFF2-40B4-BE49-F238E27FC236}">
                    <a16:creationId xmlns:a16="http://schemas.microsoft.com/office/drawing/2014/main" id="{E22236B8-E6D4-074E-93EE-B858364C7D97}"/>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37" name="Oval 51">
                <a:extLst>
                  <a:ext uri="{FF2B5EF4-FFF2-40B4-BE49-F238E27FC236}">
                    <a16:creationId xmlns:a16="http://schemas.microsoft.com/office/drawing/2014/main" id="{55462218-F1BC-984B-B614-6F98C14ED65E}"/>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38" name="Oval 52">
                <a:extLst>
                  <a:ext uri="{FF2B5EF4-FFF2-40B4-BE49-F238E27FC236}">
                    <a16:creationId xmlns:a16="http://schemas.microsoft.com/office/drawing/2014/main" id="{4DA38207-B5CB-8F4E-AAB8-C68A17A29076}"/>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grpSp>
        <p:grpSp>
          <p:nvGrpSpPr>
            <p:cNvPr id="9" name="Group 53">
              <a:extLst>
                <a:ext uri="{FF2B5EF4-FFF2-40B4-BE49-F238E27FC236}">
                  <a16:creationId xmlns:a16="http://schemas.microsoft.com/office/drawing/2014/main" id="{B4D3A158-A8B5-184C-B688-B0C526E38DBE}"/>
                </a:ext>
              </a:extLst>
            </p:cNvPr>
            <p:cNvGrpSpPr>
              <a:grpSpLocks/>
            </p:cNvGrpSpPr>
            <p:nvPr userDrawn="1"/>
          </p:nvGrpSpPr>
          <p:grpSpPr bwMode="auto">
            <a:xfrm>
              <a:off x="5280" y="3024"/>
              <a:ext cx="425" cy="258"/>
              <a:chOff x="5280" y="3024"/>
              <a:chExt cx="425" cy="258"/>
            </a:xfrm>
          </p:grpSpPr>
          <p:sp>
            <p:nvSpPr>
              <p:cNvPr id="10" name="Freeform 54">
                <a:extLst>
                  <a:ext uri="{FF2B5EF4-FFF2-40B4-BE49-F238E27FC236}">
                    <a16:creationId xmlns:a16="http://schemas.microsoft.com/office/drawing/2014/main" id="{48C9ED9B-2587-E746-83DA-5D455D45C276}"/>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55">
                <a:extLst>
                  <a:ext uri="{FF2B5EF4-FFF2-40B4-BE49-F238E27FC236}">
                    <a16:creationId xmlns:a16="http://schemas.microsoft.com/office/drawing/2014/main" id="{FDF53CCC-E5B2-204A-A8DD-F8F38925B60A}"/>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56">
                <a:extLst>
                  <a:ext uri="{FF2B5EF4-FFF2-40B4-BE49-F238E27FC236}">
                    <a16:creationId xmlns:a16="http://schemas.microsoft.com/office/drawing/2014/main" id="{A5272723-C163-A048-A0CD-8B11583A450F}"/>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 name="Freeform 57">
                <a:extLst>
                  <a:ext uri="{FF2B5EF4-FFF2-40B4-BE49-F238E27FC236}">
                    <a16:creationId xmlns:a16="http://schemas.microsoft.com/office/drawing/2014/main" id="{587F1DE5-F36E-324F-84DA-E1B48E021CE7}"/>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58">
                <a:extLst>
                  <a:ext uri="{FF2B5EF4-FFF2-40B4-BE49-F238E27FC236}">
                    <a16:creationId xmlns:a16="http://schemas.microsoft.com/office/drawing/2014/main" id="{0A96EAF1-226E-2340-97DB-F21D20235713}"/>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59">
                <a:extLst>
                  <a:ext uri="{FF2B5EF4-FFF2-40B4-BE49-F238E27FC236}">
                    <a16:creationId xmlns:a16="http://schemas.microsoft.com/office/drawing/2014/main" id="{B730E528-D969-564E-B746-BB643BA85452}"/>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60">
                <a:extLst>
                  <a:ext uri="{FF2B5EF4-FFF2-40B4-BE49-F238E27FC236}">
                    <a16:creationId xmlns:a16="http://schemas.microsoft.com/office/drawing/2014/main" id="{33F305EA-4233-684A-9DEF-25A219616272}"/>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7" name="Group 61">
                <a:extLst>
                  <a:ext uri="{FF2B5EF4-FFF2-40B4-BE49-F238E27FC236}">
                    <a16:creationId xmlns:a16="http://schemas.microsoft.com/office/drawing/2014/main" id="{2CA79BB6-9AE0-A54E-B5E5-77FB81473A60}"/>
                  </a:ext>
                </a:extLst>
              </p:cNvPr>
              <p:cNvGrpSpPr>
                <a:grpSpLocks/>
              </p:cNvGrpSpPr>
              <p:nvPr/>
            </p:nvGrpSpPr>
            <p:grpSpPr bwMode="auto">
              <a:xfrm>
                <a:off x="5381" y="3085"/>
                <a:ext cx="227" cy="132"/>
                <a:chOff x="5381" y="3085"/>
                <a:chExt cx="227" cy="132"/>
              </a:xfrm>
            </p:grpSpPr>
            <p:sp>
              <p:nvSpPr>
                <p:cNvPr id="18" name="Oval 62">
                  <a:extLst>
                    <a:ext uri="{FF2B5EF4-FFF2-40B4-BE49-F238E27FC236}">
                      <a16:creationId xmlns:a16="http://schemas.microsoft.com/office/drawing/2014/main" id="{347E80B3-90AD-4549-800B-F2AFF9D759F6}"/>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 name="Oval 63">
                  <a:extLst>
                    <a:ext uri="{FF2B5EF4-FFF2-40B4-BE49-F238E27FC236}">
                      <a16:creationId xmlns:a16="http://schemas.microsoft.com/office/drawing/2014/main" id="{C50F62C4-4EF2-9746-BB73-46545F711553}"/>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Oval 64">
                  <a:extLst>
                    <a:ext uri="{FF2B5EF4-FFF2-40B4-BE49-F238E27FC236}">
                      <a16:creationId xmlns:a16="http://schemas.microsoft.com/office/drawing/2014/main" id="{3DFAEEFB-53DB-0E4D-8B47-D4CD462E0558}"/>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 name="Oval 65">
                  <a:extLst>
                    <a:ext uri="{FF2B5EF4-FFF2-40B4-BE49-F238E27FC236}">
                      <a16:creationId xmlns:a16="http://schemas.microsoft.com/office/drawing/2014/main" id="{0825CD03-2DE0-B748-86AF-75C5EB2DB9B0}"/>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grpSp>
      <p:sp>
        <p:nvSpPr>
          <p:cNvPr id="1849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GB"/>
              <a:t>Click to edit Master title style</a:t>
            </a:r>
          </a:p>
        </p:txBody>
      </p:sp>
      <p:sp>
        <p:nvSpPr>
          <p:cNvPr id="1849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8" name="Rectangle 68">
            <a:extLst>
              <a:ext uri="{FF2B5EF4-FFF2-40B4-BE49-F238E27FC236}">
                <a16:creationId xmlns:a16="http://schemas.microsoft.com/office/drawing/2014/main" id="{A8BBD257-215E-6F41-B975-E243C48C6565}"/>
              </a:ext>
            </a:extLst>
          </p:cNvPr>
          <p:cNvSpPr>
            <a:spLocks noGrp="1" noChangeArrowheads="1"/>
          </p:cNvSpPr>
          <p:nvPr>
            <p:ph type="dt" sz="quarter" idx="10"/>
          </p:nvPr>
        </p:nvSpPr>
        <p:spPr>
          <a:xfrm>
            <a:off x="457200" y="6248400"/>
            <a:ext cx="2133600" cy="457200"/>
          </a:xfrm>
        </p:spPr>
        <p:txBody>
          <a:bodyPr/>
          <a:lstStyle>
            <a:lvl1pPr>
              <a:defRPr/>
            </a:lvl1pPr>
          </a:lstStyle>
          <a:p>
            <a:pPr>
              <a:defRPr/>
            </a:pPr>
            <a:endParaRPr lang="en-GB"/>
          </a:p>
        </p:txBody>
      </p:sp>
      <p:sp>
        <p:nvSpPr>
          <p:cNvPr id="69" name="Rectangle 69">
            <a:extLst>
              <a:ext uri="{FF2B5EF4-FFF2-40B4-BE49-F238E27FC236}">
                <a16:creationId xmlns:a16="http://schemas.microsoft.com/office/drawing/2014/main" id="{A35CBDEC-7691-1D40-A0BA-3FB8077F66AB}"/>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GB"/>
          </a:p>
        </p:txBody>
      </p:sp>
      <p:sp>
        <p:nvSpPr>
          <p:cNvPr id="70" name="Rectangle 70">
            <a:extLst>
              <a:ext uri="{FF2B5EF4-FFF2-40B4-BE49-F238E27FC236}">
                <a16:creationId xmlns:a16="http://schemas.microsoft.com/office/drawing/2014/main" id="{8AE6EFCA-E4F6-D444-BD73-BAFF0A4B8815}"/>
              </a:ext>
            </a:extLst>
          </p:cNvPr>
          <p:cNvSpPr>
            <a:spLocks noGrp="1" noChangeArrowheads="1"/>
          </p:cNvSpPr>
          <p:nvPr>
            <p:ph type="sldNum" sz="quarter" idx="12"/>
          </p:nvPr>
        </p:nvSpPr>
        <p:spPr>
          <a:xfrm>
            <a:off x="6553200" y="6248400"/>
            <a:ext cx="2133600" cy="457200"/>
          </a:xfrm>
        </p:spPr>
        <p:txBody>
          <a:bodyPr/>
          <a:lstStyle>
            <a:lvl1pPr>
              <a:defRPr/>
            </a:lvl1pPr>
          </a:lstStyle>
          <a:p>
            <a:fld id="{437B719F-DFA9-C74F-914C-2B924BDE5D6F}" type="slidenum">
              <a:rPr lang="en-GB" altLang="en-US"/>
              <a:pPr/>
              <a:t>‹#›</a:t>
            </a:fld>
            <a:endParaRPr lang="en-GB" altLang="en-US"/>
          </a:p>
        </p:txBody>
      </p:sp>
    </p:spTree>
    <p:extLst>
      <p:ext uri="{BB962C8B-B14F-4D97-AF65-F5344CB8AC3E}">
        <p14:creationId xmlns:p14="http://schemas.microsoft.com/office/powerpoint/2010/main" val="19398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9">
            <a:extLst>
              <a:ext uri="{FF2B5EF4-FFF2-40B4-BE49-F238E27FC236}">
                <a16:creationId xmlns:a16="http://schemas.microsoft.com/office/drawing/2014/main" id="{76743271-8FB8-4C4E-AA76-41DFEA21752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0">
            <a:extLst>
              <a:ext uri="{FF2B5EF4-FFF2-40B4-BE49-F238E27FC236}">
                <a16:creationId xmlns:a16="http://schemas.microsoft.com/office/drawing/2014/main" id="{6F2D92E4-FAB4-E74C-949B-9D5C4B8005E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1">
            <a:extLst>
              <a:ext uri="{FF2B5EF4-FFF2-40B4-BE49-F238E27FC236}">
                <a16:creationId xmlns:a16="http://schemas.microsoft.com/office/drawing/2014/main" id="{76C6F122-917B-5844-BB00-F683A5706EFE}"/>
              </a:ext>
            </a:extLst>
          </p:cNvPr>
          <p:cNvSpPr>
            <a:spLocks noGrp="1" noChangeArrowheads="1"/>
          </p:cNvSpPr>
          <p:nvPr>
            <p:ph type="sldNum" sz="quarter" idx="12"/>
          </p:nvPr>
        </p:nvSpPr>
        <p:spPr>
          <a:ln/>
        </p:spPr>
        <p:txBody>
          <a:bodyPr/>
          <a:lstStyle>
            <a:lvl1pPr>
              <a:defRPr/>
            </a:lvl1pPr>
          </a:lstStyle>
          <a:p>
            <a:fld id="{7862535E-C96A-9046-85F2-8DE100101663}" type="slidenum">
              <a:rPr lang="en-GB" altLang="en-US"/>
              <a:pPr/>
              <a:t>‹#›</a:t>
            </a:fld>
            <a:endParaRPr lang="en-GB" altLang="en-US"/>
          </a:p>
        </p:txBody>
      </p:sp>
    </p:spTree>
    <p:extLst>
      <p:ext uri="{BB962C8B-B14F-4D97-AF65-F5344CB8AC3E}">
        <p14:creationId xmlns:p14="http://schemas.microsoft.com/office/powerpoint/2010/main" val="144141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9">
            <a:extLst>
              <a:ext uri="{FF2B5EF4-FFF2-40B4-BE49-F238E27FC236}">
                <a16:creationId xmlns:a16="http://schemas.microsoft.com/office/drawing/2014/main" id="{9CA09B96-B5DA-6048-AB04-CA7DA1A0519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0">
            <a:extLst>
              <a:ext uri="{FF2B5EF4-FFF2-40B4-BE49-F238E27FC236}">
                <a16:creationId xmlns:a16="http://schemas.microsoft.com/office/drawing/2014/main" id="{34FDA7B3-38FE-974A-95B7-57ED53D278A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1">
            <a:extLst>
              <a:ext uri="{FF2B5EF4-FFF2-40B4-BE49-F238E27FC236}">
                <a16:creationId xmlns:a16="http://schemas.microsoft.com/office/drawing/2014/main" id="{E612ACE0-FA71-4941-859D-2A96363F56E2}"/>
              </a:ext>
            </a:extLst>
          </p:cNvPr>
          <p:cNvSpPr>
            <a:spLocks noGrp="1" noChangeArrowheads="1"/>
          </p:cNvSpPr>
          <p:nvPr>
            <p:ph type="sldNum" sz="quarter" idx="12"/>
          </p:nvPr>
        </p:nvSpPr>
        <p:spPr>
          <a:ln/>
        </p:spPr>
        <p:txBody>
          <a:bodyPr/>
          <a:lstStyle>
            <a:lvl1pPr>
              <a:defRPr/>
            </a:lvl1pPr>
          </a:lstStyle>
          <a:p>
            <a:fld id="{637B5B6D-5F77-EE4F-87FA-ED390322FCCE}" type="slidenum">
              <a:rPr lang="en-GB" altLang="en-US"/>
              <a:pPr/>
              <a:t>‹#›</a:t>
            </a:fld>
            <a:endParaRPr lang="en-GB" altLang="en-US"/>
          </a:p>
        </p:txBody>
      </p:sp>
    </p:spTree>
    <p:extLst>
      <p:ext uri="{BB962C8B-B14F-4D97-AF65-F5344CB8AC3E}">
        <p14:creationId xmlns:p14="http://schemas.microsoft.com/office/powerpoint/2010/main" val="75921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9">
            <a:extLst>
              <a:ext uri="{FF2B5EF4-FFF2-40B4-BE49-F238E27FC236}">
                <a16:creationId xmlns:a16="http://schemas.microsoft.com/office/drawing/2014/main" id="{7FB069D4-6B7A-994C-96C6-5BDCA32F294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0">
            <a:extLst>
              <a:ext uri="{FF2B5EF4-FFF2-40B4-BE49-F238E27FC236}">
                <a16:creationId xmlns:a16="http://schemas.microsoft.com/office/drawing/2014/main" id="{5FBB5E61-610F-4841-85C4-A42804D8EAC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1">
            <a:extLst>
              <a:ext uri="{FF2B5EF4-FFF2-40B4-BE49-F238E27FC236}">
                <a16:creationId xmlns:a16="http://schemas.microsoft.com/office/drawing/2014/main" id="{079769DB-08A6-6744-B181-15718240F757}"/>
              </a:ext>
            </a:extLst>
          </p:cNvPr>
          <p:cNvSpPr>
            <a:spLocks noGrp="1" noChangeArrowheads="1"/>
          </p:cNvSpPr>
          <p:nvPr>
            <p:ph type="sldNum" sz="quarter" idx="12"/>
          </p:nvPr>
        </p:nvSpPr>
        <p:spPr>
          <a:ln/>
        </p:spPr>
        <p:txBody>
          <a:bodyPr/>
          <a:lstStyle>
            <a:lvl1pPr>
              <a:defRPr/>
            </a:lvl1pPr>
          </a:lstStyle>
          <a:p>
            <a:fld id="{701B9E06-82AE-5C49-9E65-6CC78ED254E8}" type="slidenum">
              <a:rPr lang="en-GB" altLang="en-US"/>
              <a:pPr/>
              <a:t>‹#›</a:t>
            </a:fld>
            <a:endParaRPr lang="en-GB" altLang="en-US"/>
          </a:p>
        </p:txBody>
      </p:sp>
    </p:spTree>
    <p:extLst>
      <p:ext uri="{BB962C8B-B14F-4D97-AF65-F5344CB8AC3E}">
        <p14:creationId xmlns:p14="http://schemas.microsoft.com/office/powerpoint/2010/main" val="373182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a:extLst>
              <a:ext uri="{FF2B5EF4-FFF2-40B4-BE49-F238E27FC236}">
                <a16:creationId xmlns:a16="http://schemas.microsoft.com/office/drawing/2014/main" id="{9988276B-72DD-B64E-AC56-99BD8B90AC2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0">
            <a:extLst>
              <a:ext uri="{FF2B5EF4-FFF2-40B4-BE49-F238E27FC236}">
                <a16:creationId xmlns:a16="http://schemas.microsoft.com/office/drawing/2014/main" id="{7AC889B8-0092-804F-8996-641613F2778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1">
            <a:extLst>
              <a:ext uri="{FF2B5EF4-FFF2-40B4-BE49-F238E27FC236}">
                <a16:creationId xmlns:a16="http://schemas.microsoft.com/office/drawing/2014/main" id="{27142189-4C01-064D-B947-556013F04AF5}"/>
              </a:ext>
            </a:extLst>
          </p:cNvPr>
          <p:cNvSpPr>
            <a:spLocks noGrp="1" noChangeArrowheads="1"/>
          </p:cNvSpPr>
          <p:nvPr>
            <p:ph type="sldNum" sz="quarter" idx="12"/>
          </p:nvPr>
        </p:nvSpPr>
        <p:spPr>
          <a:ln/>
        </p:spPr>
        <p:txBody>
          <a:bodyPr/>
          <a:lstStyle>
            <a:lvl1pPr>
              <a:defRPr/>
            </a:lvl1pPr>
          </a:lstStyle>
          <a:p>
            <a:fld id="{2278D4DB-1973-8B4A-AEF3-CB0DE65CFB84}" type="slidenum">
              <a:rPr lang="en-GB" altLang="en-US"/>
              <a:pPr/>
              <a:t>‹#›</a:t>
            </a:fld>
            <a:endParaRPr lang="en-GB" altLang="en-US"/>
          </a:p>
        </p:txBody>
      </p:sp>
    </p:spTree>
    <p:extLst>
      <p:ext uri="{BB962C8B-B14F-4D97-AF65-F5344CB8AC3E}">
        <p14:creationId xmlns:p14="http://schemas.microsoft.com/office/powerpoint/2010/main" val="1511006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9">
            <a:extLst>
              <a:ext uri="{FF2B5EF4-FFF2-40B4-BE49-F238E27FC236}">
                <a16:creationId xmlns:a16="http://schemas.microsoft.com/office/drawing/2014/main" id="{7E927126-1AE9-AD45-9E2A-98E09D2C30D4}"/>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70">
            <a:extLst>
              <a:ext uri="{FF2B5EF4-FFF2-40B4-BE49-F238E27FC236}">
                <a16:creationId xmlns:a16="http://schemas.microsoft.com/office/drawing/2014/main" id="{37169A9C-F051-3946-906B-168228F8A9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1">
            <a:extLst>
              <a:ext uri="{FF2B5EF4-FFF2-40B4-BE49-F238E27FC236}">
                <a16:creationId xmlns:a16="http://schemas.microsoft.com/office/drawing/2014/main" id="{4CF1A7E3-63DE-204B-BF56-B576B8C875D1}"/>
              </a:ext>
            </a:extLst>
          </p:cNvPr>
          <p:cNvSpPr>
            <a:spLocks noGrp="1" noChangeArrowheads="1"/>
          </p:cNvSpPr>
          <p:nvPr>
            <p:ph type="sldNum" sz="quarter" idx="12"/>
          </p:nvPr>
        </p:nvSpPr>
        <p:spPr>
          <a:ln/>
        </p:spPr>
        <p:txBody>
          <a:bodyPr/>
          <a:lstStyle>
            <a:lvl1pPr>
              <a:defRPr/>
            </a:lvl1pPr>
          </a:lstStyle>
          <a:p>
            <a:fld id="{DA052B5C-0162-9B4C-A034-F0264870338A}" type="slidenum">
              <a:rPr lang="en-GB" altLang="en-US"/>
              <a:pPr/>
              <a:t>‹#›</a:t>
            </a:fld>
            <a:endParaRPr lang="en-GB" altLang="en-US"/>
          </a:p>
        </p:txBody>
      </p:sp>
    </p:spTree>
    <p:extLst>
      <p:ext uri="{BB962C8B-B14F-4D97-AF65-F5344CB8AC3E}">
        <p14:creationId xmlns:p14="http://schemas.microsoft.com/office/powerpoint/2010/main" val="244475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9">
            <a:extLst>
              <a:ext uri="{FF2B5EF4-FFF2-40B4-BE49-F238E27FC236}">
                <a16:creationId xmlns:a16="http://schemas.microsoft.com/office/drawing/2014/main" id="{10841249-AA59-CD42-A6F1-70A726E1F4A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70">
            <a:extLst>
              <a:ext uri="{FF2B5EF4-FFF2-40B4-BE49-F238E27FC236}">
                <a16:creationId xmlns:a16="http://schemas.microsoft.com/office/drawing/2014/main" id="{81D422B3-9CC5-3943-8939-513F4D7E772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71">
            <a:extLst>
              <a:ext uri="{FF2B5EF4-FFF2-40B4-BE49-F238E27FC236}">
                <a16:creationId xmlns:a16="http://schemas.microsoft.com/office/drawing/2014/main" id="{4D4B52BD-D74F-F245-8D13-6F34AECEA76F}"/>
              </a:ext>
            </a:extLst>
          </p:cNvPr>
          <p:cNvSpPr>
            <a:spLocks noGrp="1" noChangeArrowheads="1"/>
          </p:cNvSpPr>
          <p:nvPr>
            <p:ph type="sldNum" sz="quarter" idx="12"/>
          </p:nvPr>
        </p:nvSpPr>
        <p:spPr>
          <a:ln/>
        </p:spPr>
        <p:txBody>
          <a:bodyPr/>
          <a:lstStyle>
            <a:lvl1pPr>
              <a:defRPr/>
            </a:lvl1pPr>
          </a:lstStyle>
          <a:p>
            <a:fld id="{F270CF30-F460-C944-B6A5-562F2F611EB7}" type="slidenum">
              <a:rPr lang="en-GB" altLang="en-US"/>
              <a:pPr/>
              <a:t>‹#›</a:t>
            </a:fld>
            <a:endParaRPr lang="en-GB" altLang="en-US"/>
          </a:p>
        </p:txBody>
      </p:sp>
    </p:spTree>
    <p:extLst>
      <p:ext uri="{BB962C8B-B14F-4D97-AF65-F5344CB8AC3E}">
        <p14:creationId xmlns:p14="http://schemas.microsoft.com/office/powerpoint/2010/main" val="4171099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9">
            <a:extLst>
              <a:ext uri="{FF2B5EF4-FFF2-40B4-BE49-F238E27FC236}">
                <a16:creationId xmlns:a16="http://schemas.microsoft.com/office/drawing/2014/main" id="{B3E329C6-A107-9946-A8FB-808DB1BC73C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70">
            <a:extLst>
              <a:ext uri="{FF2B5EF4-FFF2-40B4-BE49-F238E27FC236}">
                <a16:creationId xmlns:a16="http://schemas.microsoft.com/office/drawing/2014/main" id="{6CA5A068-0B30-D341-A51B-BD456EF2B5B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71">
            <a:extLst>
              <a:ext uri="{FF2B5EF4-FFF2-40B4-BE49-F238E27FC236}">
                <a16:creationId xmlns:a16="http://schemas.microsoft.com/office/drawing/2014/main" id="{D57CB084-51CD-4E45-B0BA-4066C25F16E4}"/>
              </a:ext>
            </a:extLst>
          </p:cNvPr>
          <p:cNvSpPr>
            <a:spLocks noGrp="1" noChangeArrowheads="1"/>
          </p:cNvSpPr>
          <p:nvPr>
            <p:ph type="sldNum" sz="quarter" idx="12"/>
          </p:nvPr>
        </p:nvSpPr>
        <p:spPr>
          <a:ln/>
        </p:spPr>
        <p:txBody>
          <a:bodyPr/>
          <a:lstStyle>
            <a:lvl1pPr>
              <a:defRPr/>
            </a:lvl1pPr>
          </a:lstStyle>
          <a:p>
            <a:fld id="{CB8D84D2-517C-6B4B-9F5F-059652199150}" type="slidenum">
              <a:rPr lang="en-GB" altLang="en-US"/>
              <a:pPr/>
              <a:t>‹#›</a:t>
            </a:fld>
            <a:endParaRPr lang="en-GB" altLang="en-US"/>
          </a:p>
        </p:txBody>
      </p:sp>
    </p:spTree>
    <p:extLst>
      <p:ext uri="{BB962C8B-B14F-4D97-AF65-F5344CB8AC3E}">
        <p14:creationId xmlns:p14="http://schemas.microsoft.com/office/powerpoint/2010/main" val="3239880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B620B2F4-47EC-EA4C-9304-D704D45ED91F}"/>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70">
            <a:extLst>
              <a:ext uri="{FF2B5EF4-FFF2-40B4-BE49-F238E27FC236}">
                <a16:creationId xmlns:a16="http://schemas.microsoft.com/office/drawing/2014/main" id="{C4B4C8D3-85AF-5048-A889-EF69F477EBE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71">
            <a:extLst>
              <a:ext uri="{FF2B5EF4-FFF2-40B4-BE49-F238E27FC236}">
                <a16:creationId xmlns:a16="http://schemas.microsoft.com/office/drawing/2014/main" id="{A14C488E-93EE-4B47-8246-A3B4195BDB98}"/>
              </a:ext>
            </a:extLst>
          </p:cNvPr>
          <p:cNvSpPr>
            <a:spLocks noGrp="1" noChangeArrowheads="1"/>
          </p:cNvSpPr>
          <p:nvPr>
            <p:ph type="sldNum" sz="quarter" idx="12"/>
          </p:nvPr>
        </p:nvSpPr>
        <p:spPr>
          <a:ln/>
        </p:spPr>
        <p:txBody>
          <a:bodyPr/>
          <a:lstStyle>
            <a:lvl1pPr>
              <a:defRPr/>
            </a:lvl1pPr>
          </a:lstStyle>
          <a:p>
            <a:fld id="{109C912C-D697-1241-BE98-069FBE50B043}" type="slidenum">
              <a:rPr lang="en-GB" altLang="en-US"/>
              <a:pPr/>
              <a:t>‹#›</a:t>
            </a:fld>
            <a:endParaRPr lang="en-GB" altLang="en-US"/>
          </a:p>
        </p:txBody>
      </p:sp>
    </p:spTree>
    <p:extLst>
      <p:ext uri="{BB962C8B-B14F-4D97-AF65-F5344CB8AC3E}">
        <p14:creationId xmlns:p14="http://schemas.microsoft.com/office/powerpoint/2010/main" val="259953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340D0474-78E4-AD41-B3AF-76A9BBB14E1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70">
            <a:extLst>
              <a:ext uri="{FF2B5EF4-FFF2-40B4-BE49-F238E27FC236}">
                <a16:creationId xmlns:a16="http://schemas.microsoft.com/office/drawing/2014/main" id="{1FAB59DC-C423-D648-B4C0-C0B0AA74CD2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1">
            <a:extLst>
              <a:ext uri="{FF2B5EF4-FFF2-40B4-BE49-F238E27FC236}">
                <a16:creationId xmlns:a16="http://schemas.microsoft.com/office/drawing/2014/main" id="{3098FA6E-A55C-2B4C-998E-408E45AD2F45}"/>
              </a:ext>
            </a:extLst>
          </p:cNvPr>
          <p:cNvSpPr>
            <a:spLocks noGrp="1" noChangeArrowheads="1"/>
          </p:cNvSpPr>
          <p:nvPr>
            <p:ph type="sldNum" sz="quarter" idx="12"/>
          </p:nvPr>
        </p:nvSpPr>
        <p:spPr>
          <a:ln/>
        </p:spPr>
        <p:txBody>
          <a:bodyPr/>
          <a:lstStyle>
            <a:lvl1pPr>
              <a:defRPr/>
            </a:lvl1pPr>
          </a:lstStyle>
          <a:p>
            <a:fld id="{733D1309-979D-BD4F-B03F-D097C3C727FC}" type="slidenum">
              <a:rPr lang="en-GB" altLang="en-US"/>
              <a:pPr/>
              <a:t>‹#›</a:t>
            </a:fld>
            <a:endParaRPr lang="en-GB" altLang="en-US"/>
          </a:p>
        </p:txBody>
      </p:sp>
    </p:spTree>
    <p:extLst>
      <p:ext uri="{BB962C8B-B14F-4D97-AF65-F5344CB8AC3E}">
        <p14:creationId xmlns:p14="http://schemas.microsoft.com/office/powerpoint/2010/main" val="3569606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3177C9A9-0C89-154A-9234-96B9312B4909}"/>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70">
            <a:extLst>
              <a:ext uri="{FF2B5EF4-FFF2-40B4-BE49-F238E27FC236}">
                <a16:creationId xmlns:a16="http://schemas.microsoft.com/office/drawing/2014/main" id="{24C12E09-820C-3946-84C2-9D05F4401DD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1">
            <a:extLst>
              <a:ext uri="{FF2B5EF4-FFF2-40B4-BE49-F238E27FC236}">
                <a16:creationId xmlns:a16="http://schemas.microsoft.com/office/drawing/2014/main" id="{ABAE666C-1A89-CC47-9065-C5D1B136E4B6}"/>
              </a:ext>
            </a:extLst>
          </p:cNvPr>
          <p:cNvSpPr>
            <a:spLocks noGrp="1" noChangeArrowheads="1"/>
          </p:cNvSpPr>
          <p:nvPr>
            <p:ph type="sldNum" sz="quarter" idx="12"/>
          </p:nvPr>
        </p:nvSpPr>
        <p:spPr>
          <a:ln/>
        </p:spPr>
        <p:txBody>
          <a:bodyPr/>
          <a:lstStyle>
            <a:lvl1pPr>
              <a:defRPr/>
            </a:lvl1pPr>
          </a:lstStyle>
          <a:p>
            <a:fld id="{60CD4A32-49AF-9A40-B40D-3F442087A683}" type="slidenum">
              <a:rPr lang="en-GB" altLang="en-US"/>
              <a:pPr/>
              <a:t>‹#›</a:t>
            </a:fld>
            <a:endParaRPr lang="en-GB" altLang="en-US"/>
          </a:p>
        </p:txBody>
      </p:sp>
    </p:spTree>
    <p:extLst>
      <p:ext uri="{BB962C8B-B14F-4D97-AF65-F5344CB8AC3E}">
        <p14:creationId xmlns:p14="http://schemas.microsoft.com/office/powerpoint/2010/main" val="251159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Freeform 2">
            <a:extLst>
              <a:ext uri="{FF2B5EF4-FFF2-40B4-BE49-F238E27FC236}">
                <a16:creationId xmlns:a16="http://schemas.microsoft.com/office/drawing/2014/main" id="{0968FBC0-2C62-AD49-B846-0AE1BFCBCE32}"/>
              </a:ext>
            </a:extLst>
          </p:cNvPr>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GB">
              <a:latin typeface="Arial" charset="0"/>
              <a:cs typeface="Arial" charset="0"/>
            </a:endParaRPr>
          </a:p>
        </p:txBody>
      </p:sp>
      <p:grpSp>
        <p:nvGrpSpPr>
          <p:cNvPr id="1027" name="Group 3">
            <a:extLst>
              <a:ext uri="{FF2B5EF4-FFF2-40B4-BE49-F238E27FC236}">
                <a16:creationId xmlns:a16="http://schemas.microsoft.com/office/drawing/2014/main" id="{110A595A-BC27-674C-B6ED-30FB07498C20}"/>
              </a:ext>
            </a:extLst>
          </p:cNvPr>
          <p:cNvGrpSpPr>
            <a:grpSpLocks/>
          </p:cNvGrpSpPr>
          <p:nvPr/>
        </p:nvGrpSpPr>
        <p:grpSpPr bwMode="auto">
          <a:xfrm>
            <a:off x="3175" y="4267200"/>
            <a:ext cx="9140825" cy="2590800"/>
            <a:chOff x="2" y="2688"/>
            <a:chExt cx="5758" cy="1632"/>
          </a:xfrm>
        </p:grpSpPr>
        <p:sp>
          <p:nvSpPr>
            <p:cNvPr id="1033" name="Freeform 4">
              <a:extLst>
                <a:ext uri="{FF2B5EF4-FFF2-40B4-BE49-F238E27FC236}">
                  <a16:creationId xmlns:a16="http://schemas.microsoft.com/office/drawing/2014/main" id="{1CC74928-777B-0A4C-9BED-6D7926F8ECEB}"/>
                </a:ext>
              </a:extLst>
            </p:cNvPr>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 name="Group 5">
              <a:extLst>
                <a:ext uri="{FF2B5EF4-FFF2-40B4-BE49-F238E27FC236}">
                  <a16:creationId xmlns:a16="http://schemas.microsoft.com/office/drawing/2014/main" id="{052131B6-F637-504D-AC18-9B3EAB45563C}"/>
                </a:ext>
              </a:extLst>
            </p:cNvPr>
            <p:cNvGrpSpPr>
              <a:grpSpLocks/>
            </p:cNvGrpSpPr>
            <p:nvPr userDrawn="1"/>
          </p:nvGrpSpPr>
          <p:grpSpPr bwMode="auto">
            <a:xfrm>
              <a:off x="3528" y="3715"/>
              <a:ext cx="792" cy="521"/>
              <a:chOff x="3527" y="3715"/>
              <a:chExt cx="792" cy="521"/>
            </a:xfrm>
          </p:grpSpPr>
          <p:sp>
            <p:nvSpPr>
              <p:cNvPr id="17414" name="Oval 6">
                <a:extLst>
                  <a:ext uri="{FF2B5EF4-FFF2-40B4-BE49-F238E27FC236}">
                    <a16:creationId xmlns:a16="http://schemas.microsoft.com/office/drawing/2014/main" id="{99478A96-9B19-4746-B05F-5FB7D029C240}"/>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GB">
                  <a:latin typeface="Arial" charset="0"/>
                  <a:cs typeface="Arial" charset="0"/>
                </a:endParaRPr>
              </a:p>
            </p:txBody>
          </p:sp>
          <p:sp>
            <p:nvSpPr>
              <p:cNvPr id="17415" name="Oval 7">
                <a:extLst>
                  <a:ext uri="{FF2B5EF4-FFF2-40B4-BE49-F238E27FC236}">
                    <a16:creationId xmlns:a16="http://schemas.microsoft.com/office/drawing/2014/main" id="{A6572214-1B88-3E4E-BD46-629E9A7BC2F6}"/>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17416" name="Oval 8">
                <a:extLst>
                  <a:ext uri="{FF2B5EF4-FFF2-40B4-BE49-F238E27FC236}">
                    <a16:creationId xmlns:a16="http://schemas.microsoft.com/office/drawing/2014/main" id="{62032A72-9957-C044-897C-FD72B0525526}"/>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17417" name="Oval 9">
                <a:extLst>
                  <a:ext uri="{FF2B5EF4-FFF2-40B4-BE49-F238E27FC236}">
                    <a16:creationId xmlns:a16="http://schemas.microsoft.com/office/drawing/2014/main" id="{A9B889A9-F50B-E445-B129-3A844CB1A600}"/>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17418" name="Oval 10">
                <a:extLst>
                  <a:ext uri="{FF2B5EF4-FFF2-40B4-BE49-F238E27FC236}">
                    <a16:creationId xmlns:a16="http://schemas.microsoft.com/office/drawing/2014/main" id="{8DE6C834-C287-8C4F-BC83-996A4CAD34A3}"/>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17419" name="Freeform 11">
                <a:extLst>
                  <a:ext uri="{FF2B5EF4-FFF2-40B4-BE49-F238E27FC236}">
                    <a16:creationId xmlns:a16="http://schemas.microsoft.com/office/drawing/2014/main" id="{09519837-43BC-6046-8D7E-5717CC14E461}"/>
                  </a:ext>
                </a:extLst>
              </p:cNvPr>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17420" name="Freeform 12">
                <a:extLst>
                  <a:ext uri="{FF2B5EF4-FFF2-40B4-BE49-F238E27FC236}">
                    <a16:creationId xmlns:a16="http://schemas.microsoft.com/office/drawing/2014/main" id="{E7406921-C6CD-5F4D-8353-DF32298A179F}"/>
                  </a:ext>
                </a:extLst>
              </p:cNvPr>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GB">
                  <a:latin typeface="Arial" charset="0"/>
                  <a:cs typeface="Arial" charset="0"/>
                </a:endParaRPr>
              </a:p>
            </p:txBody>
          </p:sp>
          <p:sp>
            <p:nvSpPr>
              <p:cNvPr id="17421" name="Freeform 13">
                <a:extLst>
                  <a:ext uri="{FF2B5EF4-FFF2-40B4-BE49-F238E27FC236}">
                    <a16:creationId xmlns:a16="http://schemas.microsoft.com/office/drawing/2014/main" id="{8AE938E0-E986-544A-BCDD-5F3551A7FB0C}"/>
                  </a:ext>
                </a:extLst>
              </p:cNvPr>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17422" name="Freeform 14">
                <a:extLst>
                  <a:ext uri="{FF2B5EF4-FFF2-40B4-BE49-F238E27FC236}">
                    <a16:creationId xmlns:a16="http://schemas.microsoft.com/office/drawing/2014/main" id="{D3D2EE5A-846B-B34A-B08B-99603BE56D7D}"/>
                  </a:ext>
                </a:extLst>
              </p:cNvPr>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GB">
                  <a:latin typeface="Arial" charset="0"/>
                  <a:cs typeface="Arial" charset="0"/>
                </a:endParaRPr>
              </a:p>
            </p:txBody>
          </p:sp>
          <p:sp>
            <p:nvSpPr>
              <p:cNvPr id="17423" name="Freeform 15">
                <a:extLst>
                  <a:ext uri="{FF2B5EF4-FFF2-40B4-BE49-F238E27FC236}">
                    <a16:creationId xmlns:a16="http://schemas.microsoft.com/office/drawing/2014/main" id="{54C8A6D7-3C61-1146-AA88-4F343770D4D9}"/>
                  </a:ext>
                </a:extLst>
              </p:cNvPr>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GB">
                  <a:latin typeface="Arial" charset="0"/>
                  <a:cs typeface="Arial" charset="0"/>
                </a:endParaRPr>
              </a:p>
            </p:txBody>
          </p:sp>
          <p:sp>
            <p:nvSpPr>
              <p:cNvPr id="17424" name="Oval 16">
                <a:extLst>
                  <a:ext uri="{FF2B5EF4-FFF2-40B4-BE49-F238E27FC236}">
                    <a16:creationId xmlns:a16="http://schemas.microsoft.com/office/drawing/2014/main" id="{25874541-E13E-FC48-9698-1577A60DFD18}"/>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grpSp>
        <p:grpSp>
          <p:nvGrpSpPr>
            <p:cNvPr id="1035" name="Group 17">
              <a:extLst>
                <a:ext uri="{FF2B5EF4-FFF2-40B4-BE49-F238E27FC236}">
                  <a16:creationId xmlns:a16="http://schemas.microsoft.com/office/drawing/2014/main" id="{D1E4A292-9E34-DB46-92D5-7BFA9ABED19E}"/>
                </a:ext>
              </a:extLst>
            </p:cNvPr>
            <p:cNvGrpSpPr>
              <a:grpSpLocks/>
            </p:cNvGrpSpPr>
            <p:nvPr userDrawn="1"/>
          </p:nvGrpSpPr>
          <p:grpSpPr bwMode="auto">
            <a:xfrm>
              <a:off x="1776" y="3631"/>
              <a:ext cx="1626" cy="683"/>
              <a:chOff x="1776" y="3631"/>
              <a:chExt cx="1626" cy="683"/>
            </a:xfrm>
          </p:grpSpPr>
          <p:sp>
            <p:nvSpPr>
              <p:cNvPr id="17426" name="Oval 18">
                <a:extLst>
                  <a:ext uri="{FF2B5EF4-FFF2-40B4-BE49-F238E27FC236}">
                    <a16:creationId xmlns:a16="http://schemas.microsoft.com/office/drawing/2014/main" id="{91F4F97A-41DF-2844-B896-91BC4FB4EBD6}"/>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GB">
                  <a:latin typeface="Arial" charset="0"/>
                  <a:cs typeface="Arial" charset="0"/>
                </a:endParaRPr>
              </a:p>
            </p:txBody>
          </p:sp>
          <p:sp>
            <p:nvSpPr>
              <p:cNvPr id="17427" name="Oval 19">
                <a:extLst>
                  <a:ext uri="{FF2B5EF4-FFF2-40B4-BE49-F238E27FC236}">
                    <a16:creationId xmlns:a16="http://schemas.microsoft.com/office/drawing/2014/main" id="{1190B406-DF38-6D45-AACF-06886F684BE2}"/>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GB">
                  <a:latin typeface="Arial" charset="0"/>
                  <a:cs typeface="Arial" charset="0"/>
                </a:endParaRPr>
              </a:p>
            </p:txBody>
          </p:sp>
          <p:sp>
            <p:nvSpPr>
              <p:cNvPr id="17428" name="Oval 20">
                <a:extLst>
                  <a:ext uri="{FF2B5EF4-FFF2-40B4-BE49-F238E27FC236}">
                    <a16:creationId xmlns:a16="http://schemas.microsoft.com/office/drawing/2014/main" id="{68E993D6-6322-A14B-A2B2-17143D253828}"/>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GB">
                  <a:latin typeface="Arial" charset="0"/>
                  <a:cs typeface="Arial" charset="0"/>
                </a:endParaRPr>
              </a:p>
            </p:txBody>
          </p:sp>
          <p:sp>
            <p:nvSpPr>
              <p:cNvPr id="17429" name="Oval 21">
                <a:extLst>
                  <a:ext uri="{FF2B5EF4-FFF2-40B4-BE49-F238E27FC236}">
                    <a16:creationId xmlns:a16="http://schemas.microsoft.com/office/drawing/2014/main" id="{144C3A33-55BE-674B-9C19-0FE5B0892413}"/>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17430" name="Oval 22">
                <a:extLst>
                  <a:ext uri="{FF2B5EF4-FFF2-40B4-BE49-F238E27FC236}">
                    <a16:creationId xmlns:a16="http://schemas.microsoft.com/office/drawing/2014/main" id="{40CE2603-9AF2-D446-A461-85C9224E8682}"/>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17431" name="Oval 23">
                <a:extLst>
                  <a:ext uri="{FF2B5EF4-FFF2-40B4-BE49-F238E27FC236}">
                    <a16:creationId xmlns:a16="http://schemas.microsoft.com/office/drawing/2014/main" id="{74C949C7-2256-A64F-ABD1-9B6712768A7B}"/>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17432" name="Oval 24">
                <a:extLst>
                  <a:ext uri="{FF2B5EF4-FFF2-40B4-BE49-F238E27FC236}">
                    <a16:creationId xmlns:a16="http://schemas.microsoft.com/office/drawing/2014/main" id="{087E15D3-20F5-9141-BFD9-00301BDE9BE7}"/>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GB">
                  <a:latin typeface="Arial" charset="0"/>
                  <a:cs typeface="Arial" charset="0"/>
                </a:endParaRPr>
              </a:p>
            </p:txBody>
          </p:sp>
          <p:sp>
            <p:nvSpPr>
              <p:cNvPr id="17433" name="Oval 25">
                <a:extLst>
                  <a:ext uri="{FF2B5EF4-FFF2-40B4-BE49-F238E27FC236}">
                    <a16:creationId xmlns:a16="http://schemas.microsoft.com/office/drawing/2014/main" id="{A7950067-CC05-BF48-939B-47646C89A34F}"/>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GB">
                  <a:latin typeface="Arial" charset="0"/>
                  <a:cs typeface="Arial" charset="0"/>
                </a:endParaRPr>
              </a:p>
            </p:txBody>
          </p:sp>
          <p:sp>
            <p:nvSpPr>
              <p:cNvPr id="17434" name="Freeform 26">
                <a:extLst>
                  <a:ext uri="{FF2B5EF4-FFF2-40B4-BE49-F238E27FC236}">
                    <a16:creationId xmlns:a16="http://schemas.microsoft.com/office/drawing/2014/main" id="{33374581-D664-1749-989F-A0ACC0FB930A}"/>
                  </a:ext>
                </a:extLst>
              </p:cNvPr>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17435" name="Freeform 27">
                <a:extLst>
                  <a:ext uri="{FF2B5EF4-FFF2-40B4-BE49-F238E27FC236}">
                    <a16:creationId xmlns:a16="http://schemas.microsoft.com/office/drawing/2014/main" id="{FC4BDD4C-B0A9-2840-A09F-138E4067CD4D}"/>
                  </a:ext>
                </a:extLst>
              </p:cNvPr>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GB">
                  <a:latin typeface="Arial" charset="0"/>
                  <a:cs typeface="Arial" charset="0"/>
                </a:endParaRPr>
              </a:p>
            </p:txBody>
          </p:sp>
          <p:sp>
            <p:nvSpPr>
              <p:cNvPr id="17436" name="Freeform 28">
                <a:extLst>
                  <a:ext uri="{FF2B5EF4-FFF2-40B4-BE49-F238E27FC236}">
                    <a16:creationId xmlns:a16="http://schemas.microsoft.com/office/drawing/2014/main" id="{079D5DC0-F3A7-DC40-B792-D037187D8AED}"/>
                  </a:ext>
                </a:extLst>
              </p:cNvPr>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GB">
                  <a:latin typeface="Arial" charset="0"/>
                  <a:cs typeface="Arial" charset="0"/>
                </a:endParaRPr>
              </a:p>
            </p:txBody>
          </p:sp>
          <p:sp>
            <p:nvSpPr>
              <p:cNvPr id="17437" name="Freeform 29">
                <a:extLst>
                  <a:ext uri="{FF2B5EF4-FFF2-40B4-BE49-F238E27FC236}">
                    <a16:creationId xmlns:a16="http://schemas.microsoft.com/office/drawing/2014/main" id="{267E8901-C207-A34A-B192-0CAA63A21175}"/>
                  </a:ext>
                </a:extLst>
              </p:cNvPr>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1079" name="Freeform 30">
                <a:extLst>
                  <a:ext uri="{FF2B5EF4-FFF2-40B4-BE49-F238E27FC236}">
                    <a16:creationId xmlns:a16="http://schemas.microsoft.com/office/drawing/2014/main" id="{2B8C8650-60ED-B74E-8211-E02C1FF1D611}"/>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0" name="Freeform 31">
                <a:extLst>
                  <a:ext uri="{FF2B5EF4-FFF2-40B4-BE49-F238E27FC236}">
                    <a16:creationId xmlns:a16="http://schemas.microsoft.com/office/drawing/2014/main" id="{EED894FF-8B7E-6C49-B6E8-A57A2CE198BD}"/>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40" name="Freeform 32">
                <a:extLst>
                  <a:ext uri="{FF2B5EF4-FFF2-40B4-BE49-F238E27FC236}">
                    <a16:creationId xmlns:a16="http://schemas.microsoft.com/office/drawing/2014/main" id="{DE18546A-5354-104B-A355-71317D06C3D9}"/>
                  </a:ext>
                </a:extLst>
              </p:cNvPr>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17441" name="Freeform 33">
                <a:extLst>
                  <a:ext uri="{FF2B5EF4-FFF2-40B4-BE49-F238E27FC236}">
                    <a16:creationId xmlns:a16="http://schemas.microsoft.com/office/drawing/2014/main" id="{729CB29E-C831-6140-829E-425A23ECF367}"/>
                  </a:ext>
                </a:extLst>
              </p:cNvPr>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17442" name="Freeform 34">
                <a:extLst>
                  <a:ext uri="{FF2B5EF4-FFF2-40B4-BE49-F238E27FC236}">
                    <a16:creationId xmlns:a16="http://schemas.microsoft.com/office/drawing/2014/main" id="{69CDE410-43D1-C242-8D48-10280018456A}"/>
                  </a:ext>
                </a:extLst>
              </p:cNvPr>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1084" name="Freeform 35">
                <a:extLst>
                  <a:ext uri="{FF2B5EF4-FFF2-40B4-BE49-F238E27FC236}">
                    <a16:creationId xmlns:a16="http://schemas.microsoft.com/office/drawing/2014/main" id="{8A2E9AEC-539C-784E-803B-BC6A1AD0F463}"/>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36" name="Group 36">
              <a:extLst>
                <a:ext uri="{FF2B5EF4-FFF2-40B4-BE49-F238E27FC236}">
                  <a16:creationId xmlns:a16="http://schemas.microsoft.com/office/drawing/2014/main" id="{F5830D99-1A61-F74E-932F-C0AAC133C777}"/>
                </a:ext>
              </a:extLst>
            </p:cNvPr>
            <p:cNvGrpSpPr>
              <a:grpSpLocks/>
            </p:cNvGrpSpPr>
            <p:nvPr userDrawn="1"/>
          </p:nvGrpSpPr>
          <p:grpSpPr bwMode="auto">
            <a:xfrm>
              <a:off x="4128" y="3360"/>
              <a:ext cx="1351" cy="821"/>
              <a:chOff x="4128" y="3360"/>
              <a:chExt cx="1351" cy="821"/>
            </a:xfrm>
          </p:grpSpPr>
          <p:sp>
            <p:nvSpPr>
              <p:cNvPr id="17445" name="Freeform 37">
                <a:extLst>
                  <a:ext uri="{FF2B5EF4-FFF2-40B4-BE49-F238E27FC236}">
                    <a16:creationId xmlns:a16="http://schemas.microsoft.com/office/drawing/2014/main" id="{6494427E-78A7-EB46-8BDC-651AB00E1E8B}"/>
                  </a:ext>
                </a:extLst>
              </p:cNvPr>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17446" name="Freeform 38">
                <a:extLst>
                  <a:ext uri="{FF2B5EF4-FFF2-40B4-BE49-F238E27FC236}">
                    <a16:creationId xmlns:a16="http://schemas.microsoft.com/office/drawing/2014/main" id="{85EBE398-FAC3-8443-AE0B-E7A3C1B83F39}"/>
                  </a:ext>
                </a:extLst>
              </p:cNvPr>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17447" name="Freeform 39">
                <a:extLst>
                  <a:ext uri="{FF2B5EF4-FFF2-40B4-BE49-F238E27FC236}">
                    <a16:creationId xmlns:a16="http://schemas.microsoft.com/office/drawing/2014/main" id="{64663E31-BCA8-CA41-8AF0-A1B0023C5A49}"/>
                  </a:ext>
                </a:extLst>
              </p:cNvPr>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17448" name="Freeform 40">
                <a:extLst>
                  <a:ext uri="{FF2B5EF4-FFF2-40B4-BE49-F238E27FC236}">
                    <a16:creationId xmlns:a16="http://schemas.microsoft.com/office/drawing/2014/main" id="{1160B335-7A36-5F47-BA43-FF979E4CA8C3}"/>
                  </a:ext>
                </a:extLst>
              </p:cNvPr>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17449" name="Freeform 41">
                <a:extLst>
                  <a:ext uri="{FF2B5EF4-FFF2-40B4-BE49-F238E27FC236}">
                    <a16:creationId xmlns:a16="http://schemas.microsoft.com/office/drawing/2014/main" id="{1BA7FAFE-CC10-8A4A-9BE7-85D97E91E4D0}"/>
                  </a:ext>
                </a:extLst>
              </p:cNvPr>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17450" name="Freeform 42">
                <a:extLst>
                  <a:ext uri="{FF2B5EF4-FFF2-40B4-BE49-F238E27FC236}">
                    <a16:creationId xmlns:a16="http://schemas.microsoft.com/office/drawing/2014/main" id="{CEEECCB7-A7C6-C94A-B5FE-D7F986C85DAB}"/>
                  </a:ext>
                </a:extLst>
              </p:cNvPr>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17451" name="Freeform 43">
                <a:extLst>
                  <a:ext uri="{FF2B5EF4-FFF2-40B4-BE49-F238E27FC236}">
                    <a16:creationId xmlns:a16="http://schemas.microsoft.com/office/drawing/2014/main" id="{DFC50F06-22F7-7A4F-BEF5-C9A196A62291}"/>
                  </a:ext>
                </a:extLst>
              </p:cNvPr>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GB">
                  <a:latin typeface="Arial" charset="0"/>
                  <a:cs typeface="Arial" charset="0"/>
                </a:endParaRPr>
              </a:p>
            </p:txBody>
          </p:sp>
          <p:sp>
            <p:nvSpPr>
              <p:cNvPr id="1057" name="Freeform 44">
                <a:extLst>
                  <a:ext uri="{FF2B5EF4-FFF2-40B4-BE49-F238E27FC236}">
                    <a16:creationId xmlns:a16="http://schemas.microsoft.com/office/drawing/2014/main" id="{4866766C-A271-C343-BE4E-8DC82B7FF57E}"/>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53" name="Freeform 45">
                <a:extLst>
                  <a:ext uri="{FF2B5EF4-FFF2-40B4-BE49-F238E27FC236}">
                    <a16:creationId xmlns:a16="http://schemas.microsoft.com/office/drawing/2014/main" id="{8CA2D219-341E-4D4A-9A6B-63F0182C338A}"/>
                  </a:ext>
                </a:extLst>
              </p:cNvPr>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GB">
                  <a:latin typeface="Arial" charset="0"/>
                  <a:cs typeface="Arial" charset="0"/>
                </a:endParaRPr>
              </a:p>
            </p:txBody>
          </p:sp>
          <p:sp>
            <p:nvSpPr>
              <p:cNvPr id="17454" name="Freeform 46">
                <a:extLst>
                  <a:ext uri="{FF2B5EF4-FFF2-40B4-BE49-F238E27FC236}">
                    <a16:creationId xmlns:a16="http://schemas.microsoft.com/office/drawing/2014/main" id="{F0B1D92D-7EB6-4F4F-A6CE-D3BBB7230985}"/>
                  </a:ext>
                </a:extLst>
              </p:cNvPr>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17455" name="Freeform 47">
                <a:extLst>
                  <a:ext uri="{FF2B5EF4-FFF2-40B4-BE49-F238E27FC236}">
                    <a16:creationId xmlns:a16="http://schemas.microsoft.com/office/drawing/2014/main" id="{5DA17900-F929-4845-BABC-75307EE893E0}"/>
                  </a:ext>
                </a:extLst>
              </p:cNvPr>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GB">
                  <a:latin typeface="Arial" charset="0"/>
                  <a:cs typeface="Arial" charset="0"/>
                </a:endParaRPr>
              </a:p>
            </p:txBody>
          </p:sp>
          <p:sp>
            <p:nvSpPr>
              <p:cNvPr id="17456" name="Oval 48">
                <a:extLst>
                  <a:ext uri="{FF2B5EF4-FFF2-40B4-BE49-F238E27FC236}">
                    <a16:creationId xmlns:a16="http://schemas.microsoft.com/office/drawing/2014/main" id="{2F0D8EB0-B105-AA41-B90A-4D1792013A2F}"/>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GB">
                  <a:latin typeface="Arial" charset="0"/>
                  <a:cs typeface="Arial" charset="0"/>
                </a:endParaRPr>
              </a:p>
            </p:txBody>
          </p:sp>
          <p:sp>
            <p:nvSpPr>
              <p:cNvPr id="17457" name="Oval 49">
                <a:extLst>
                  <a:ext uri="{FF2B5EF4-FFF2-40B4-BE49-F238E27FC236}">
                    <a16:creationId xmlns:a16="http://schemas.microsoft.com/office/drawing/2014/main" id="{3B1633A9-8A2C-5442-8CC6-7729D75B37CE}"/>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17458" name="Oval 50">
                <a:extLst>
                  <a:ext uri="{FF2B5EF4-FFF2-40B4-BE49-F238E27FC236}">
                    <a16:creationId xmlns:a16="http://schemas.microsoft.com/office/drawing/2014/main" id="{3D68784B-AE4A-7B43-9344-959352DD5051}"/>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17459" name="Oval 51">
                <a:extLst>
                  <a:ext uri="{FF2B5EF4-FFF2-40B4-BE49-F238E27FC236}">
                    <a16:creationId xmlns:a16="http://schemas.microsoft.com/office/drawing/2014/main" id="{5C365A3B-FE57-1542-B39F-F88620DACDAB}"/>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17460" name="Oval 52">
                <a:extLst>
                  <a:ext uri="{FF2B5EF4-FFF2-40B4-BE49-F238E27FC236}">
                    <a16:creationId xmlns:a16="http://schemas.microsoft.com/office/drawing/2014/main" id="{A97FE085-0E69-DC45-81A7-C2953DC8BBB1}"/>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GB">
                  <a:latin typeface="Arial" charset="0"/>
                  <a:cs typeface="Arial" charset="0"/>
                </a:endParaRPr>
              </a:p>
            </p:txBody>
          </p:sp>
          <p:sp>
            <p:nvSpPr>
              <p:cNvPr id="17461" name="Oval 53">
                <a:extLst>
                  <a:ext uri="{FF2B5EF4-FFF2-40B4-BE49-F238E27FC236}">
                    <a16:creationId xmlns:a16="http://schemas.microsoft.com/office/drawing/2014/main" id="{6E3852C8-8955-6348-BB31-FB6DB12137C9}"/>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GB">
                  <a:latin typeface="Arial" charset="0"/>
                  <a:cs typeface="Arial" charset="0"/>
                </a:endParaRPr>
              </a:p>
            </p:txBody>
          </p:sp>
        </p:grpSp>
        <p:grpSp>
          <p:nvGrpSpPr>
            <p:cNvPr id="1037" name="Group 54">
              <a:extLst>
                <a:ext uri="{FF2B5EF4-FFF2-40B4-BE49-F238E27FC236}">
                  <a16:creationId xmlns:a16="http://schemas.microsoft.com/office/drawing/2014/main" id="{AC04C5CF-9D04-0143-9861-EADDD71068CB}"/>
                </a:ext>
              </a:extLst>
            </p:cNvPr>
            <p:cNvGrpSpPr>
              <a:grpSpLocks/>
            </p:cNvGrpSpPr>
            <p:nvPr userDrawn="1"/>
          </p:nvGrpSpPr>
          <p:grpSpPr bwMode="auto">
            <a:xfrm>
              <a:off x="5280" y="3024"/>
              <a:ext cx="425" cy="258"/>
              <a:chOff x="5280" y="3024"/>
              <a:chExt cx="425" cy="258"/>
            </a:xfrm>
          </p:grpSpPr>
          <p:sp>
            <p:nvSpPr>
              <p:cNvPr id="1038" name="Freeform 55">
                <a:extLst>
                  <a:ext uri="{FF2B5EF4-FFF2-40B4-BE49-F238E27FC236}">
                    <a16:creationId xmlns:a16="http://schemas.microsoft.com/office/drawing/2014/main" id="{5AE2A8DD-6E29-3541-97CC-CFACC87FEE74}"/>
                  </a:ext>
                </a:extLst>
              </p:cNvPr>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56">
                <a:extLst>
                  <a:ext uri="{FF2B5EF4-FFF2-40B4-BE49-F238E27FC236}">
                    <a16:creationId xmlns:a16="http://schemas.microsoft.com/office/drawing/2014/main" id="{224A812C-9549-B44B-9384-E9296AAE8978}"/>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57">
                <a:extLst>
                  <a:ext uri="{FF2B5EF4-FFF2-40B4-BE49-F238E27FC236}">
                    <a16:creationId xmlns:a16="http://schemas.microsoft.com/office/drawing/2014/main" id="{070C9070-7DC9-D441-9C27-A2F7A9260EBA}"/>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58">
                <a:extLst>
                  <a:ext uri="{FF2B5EF4-FFF2-40B4-BE49-F238E27FC236}">
                    <a16:creationId xmlns:a16="http://schemas.microsoft.com/office/drawing/2014/main" id="{DBF73262-4BC2-634C-A3AB-FDC6D0B6577E}"/>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59">
                <a:extLst>
                  <a:ext uri="{FF2B5EF4-FFF2-40B4-BE49-F238E27FC236}">
                    <a16:creationId xmlns:a16="http://schemas.microsoft.com/office/drawing/2014/main" id="{5FC0544E-65E1-DB4E-A849-762A43B977E0}"/>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60">
                <a:extLst>
                  <a:ext uri="{FF2B5EF4-FFF2-40B4-BE49-F238E27FC236}">
                    <a16:creationId xmlns:a16="http://schemas.microsoft.com/office/drawing/2014/main" id="{DF377BB0-900A-8643-9BE6-F4699F3A93E2}"/>
                  </a:ext>
                </a:extLst>
              </p:cNvPr>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61">
                <a:extLst>
                  <a:ext uri="{FF2B5EF4-FFF2-40B4-BE49-F238E27FC236}">
                    <a16:creationId xmlns:a16="http://schemas.microsoft.com/office/drawing/2014/main" id="{891C01A0-F430-3246-8407-2F78E5BB21CB}"/>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45" name="Group 62">
                <a:extLst>
                  <a:ext uri="{FF2B5EF4-FFF2-40B4-BE49-F238E27FC236}">
                    <a16:creationId xmlns:a16="http://schemas.microsoft.com/office/drawing/2014/main" id="{0E271B1F-1484-E640-BB36-3DFCCD3F812C}"/>
                  </a:ext>
                </a:extLst>
              </p:cNvPr>
              <p:cNvGrpSpPr>
                <a:grpSpLocks/>
              </p:cNvGrpSpPr>
              <p:nvPr/>
            </p:nvGrpSpPr>
            <p:grpSpPr bwMode="auto">
              <a:xfrm>
                <a:off x="5381" y="3085"/>
                <a:ext cx="227" cy="132"/>
                <a:chOff x="5381" y="3085"/>
                <a:chExt cx="227" cy="132"/>
              </a:xfrm>
            </p:grpSpPr>
            <p:sp>
              <p:nvSpPr>
                <p:cNvPr id="1046" name="Oval 63">
                  <a:extLst>
                    <a:ext uri="{FF2B5EF4-FFF2-40B4-BE49-F238E27FC236}">
                      <a16:creationId xmlns:a16="http://schemas.microsoft.com/office/drawing/2014/main" id="{0132B4DF-2C27-EF4B-B48E-3688A2DF9264}"/>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47" name="Oval 64">
                  <a:extLst>
                    <a:ext uri="{FF2B5EF4-FFF2-40B4-BE49-F238E27FC236}">
                      <a16:creationId xmlns:a16="http://schemas.microsoft.com/office/drawing/2014/main" id="{D53833CD-BB5B-C64C-BE2E-508A60BB20EA}"/>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48" name="Oval 65">
                  <a:extLst>
                    <a:ext uri="{FF2B5EF4-FFF2-40B4-BE49-F238E27FC236}">
                      <a16:creationId xmlns:a16="http://schemas.microsoft.com/office/drawing/2014/main" id="{882CE248-B01C-7440-B982-373EF3F99664}"/>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49" name="Oval 66">
                  <a:extLst>
                    <a:ext uri="{FF2B5EF4-FFF2-40B4-BE49-F238E27FC236}">
                      <a16:creationId xmlns:a16="http://schemas.microsoft.com/office/drawing/2014/main" id="{6E45E02D-FAF9-5544-B449-9F85E21C5875}"/>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grpSp>
      <p:sp>
        <p:nvSpPr>
          <p:cNvPr id="17475" name="Rectangle 67">
            <a:extLst>
              <a:ext uri="{FF2B5EF4-FFF2-40B4-BE49-F238E27FC236}">
                <a16:creationId xmlns:a16="http://schemas.microsoft.com/office/drawing/2014/main" id="{B2B91285-8948-1549-8DDA-066D21E5787B}"/>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GB"/>
              <a:t>Click to edit Master title style</a:t>
            </a:r>
          </a:p>
        </p:txBody>
      </p:sp>
      <p:sp>
        <p:nvSpPr>
          <p:cNvPr id="17476" name="Rectangle 68">
            <a:extLst>
              <a:ext uri="{FF2B5EF4-FFF2-40B4-BE49-F238E27FC236}">
                <a16:creationId xmlns:a16="http://schemas.microsoft.com/office/drawing/2014/main" id="{98B3ADA0-FEB9-6543-B9F4-D34B062029A9}"/>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477" name="Rectangle 69">
            <a:extLst>
              <a:ext uri="{FF2B5EF4-FFF2-40B4-BE49-F238E27FC236}">
                <a16:creationId xmlns:a16="http://schemas.microsoft.com/office/drawing/2014/main" id="{CF2C6AB0-6A00-F74E-829F-84AD2E63C1A6}"/>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a:defRPr/>
            </a:pPr>
            <a:endParaRPr lang="en-GB"/>
          </a:p>
        </p:txBody>
      </p:sp>
      <p:sp>
        <p:nvSpPr>
          <p:cNvPr id="17478" name="Rectangle 70">
            <a:extLst>
              <a:ext uri="{FF2B5EF4-FFF2-40B4-BE49-F238E27FC236}">
                <a16:creationId xmlns:a16="http://schemas.microsoft.com/office/drawing/2014/main" id="{F891AB4B-B3CD-A944-AB6E-7453B8CBDA3D}"/>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a:defRPr/>
            </a:pPr>
            <a:endParaRPr lang="en-GB"/>
          </a:p>
        </p:txBody>
      </p:sp>
      <p:sp>
        <p:nvSpPr>
          <p:cNvPr id="17479" name="Rectangle 71">
            <a:extLst>
              <a:ext uri="{FF2B5EF4-FFF2-40B4-BE49-F238E27FC236}">
                <a16:creationId xmlns:a16="http://schemas.microsoft.com/office/drawing/2014/main" id="{1BDD84B2-BCA4-FC43-8375-83264AE3237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5617564F-A2EF-284A-9E27-6507843DF120}"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69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7F789E9-8165-DE48-B425-93EE40F444FC}"/>
              </a:ext>
            </a:extLst>
          </p:cNvPr>
          <p:cNvSpPr>
            <a:spLocks noGrp="1" noChangeArrowheads="1"/>
          </p:cNvSpPr>
          <p:nvPr>
            <p:ph type="ctrTitle"/>
          </p:nvPr>
        </p:nvSpPr>
        <p:spPr/>
        <p:txBody>
          <a:bodyPr/>
          <a:lstStyle/>
          <a:p>
            <a:pPr eaLnBrk="1" hangingPunct="1">
              <a:defRPr/>
            </a:pPr>
            <a:r>
              <a:rPr lang="en-GB" b="1">
                <a:latin typeface="Comic Sans MS" pitchFamily="66" charset="0"/>
              </a:rPr>
              <a:t>Do you agree or</a:t>
            </a:r>
            <a:br>
              <a:rPr lang="en-GB" b="1">
                <a:latin typeface="Comic Sans MS" pitchFamily="66" charset="0"/>
              </a:rPr>
            </a:br>
            <a:r>
              <a:rPr lang="en-GB" b="1">
                <a:latin typeface="Comic Sans MS" pitchFamily="66" charset="0"/>
              </a:rPr>
              <a:t>disagree?</a:t>
            </a:r>
          </a:p>
        </p:txBody>
      </p:sp>
      <p:sp>
        <p:nvSpPr>
          <p:cNvPr id="3075" name="Rectangle 3">
            <a:extLst>
              <a:ext uri="{FF2B5EF4-FFF2-40B4-BE49-F238E27FC236}">
                <a16:creationId xmlns:a16="http://schemas.microsoft.com/office/drawing/2014/main" id="{6514D7F3-41E4-AC45-82A0-A6D89A2D0891}"/>
              </a:ext>
            </a:extLst>
          </p:cNvPr>
          <p:cNvSpPr>
            <a:spLocks noGrp="1" noChangeArrowheads="1"/>
          </p:cNvSpPr>
          <p:nvPr>
            <p:ph type="subTitle" idx="1"/>
          </p:nvPr>
        </p:nvSpPr>
        <p:spPr>
          <a:xfrm>
            <a:off x="1692275" y="4052888"/>
            <a:ext cx="6400800" cy="1752600"/>
          </a:xfrm>
        </p:spPr>
        <p:txBody>
          <a:bodyPr/>
          <a:lstStyle/>
          <a:p>
            <a:pPr eaLnBrk="1" hangingPunct="1">
              <a:defRPr/>
            </a:pPr>
            <a:r>
              <a:rPr lang="en-GB" sz="4000" b="1">
                <a:latin typeface="Comic Sans MS" pitchFamily="66" charset="0"/>
              </a:rPr>
              <a:t>(3h) Extreme Actions</a:t>
            </a:r>
          </a:p>
        </p:txBody>
      </p:sp>
      <p:pic>
        <p:nvPicPr>
          <p:cNvPr id="3076" name="Picture 5" descr="School Logo  07">
            <a:extLst>
              <a:ext uri="{FF2B5EF4-FFF2-40B4-BE49-F238E27FC236}">
                <a16:creationId xmlns:a16="http://schemas.microsoft.com/office/drawing/2014/main" id="{0961DE26-68AC-A949-9103-707E0A203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5013325"/>
            <a:ext cx="1049338" cy="1439863"/>
          </a:xfrm>
          <a:prstGeom prst="rect">
            <a:avLst/>
          </a:prstGeom>
          <a:solidFill>
            <a:schemeClr val="bg2"/>
          </a:solidFill>
          <a:ln w="57150">
            <a:solidFill>
              <a:srgbClr val="000000"/>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a:extLst>
              <a:ext uri="{FF2B5EF4-FFF2-40B4-BE49-F238E27FC236}">
                <a16:creationId xmlns:a16="http://schemas.microsoft.com/office/drawing/2014/main" id="{DBE0E8BE-ECCD-D149-9794-07E5A4F955F1}"/>
              </a:ext>
            </a:extLst>
          </p:cNvPr>
          <p:cNvSpPr>
            <a:spLocks noGrp="1" noChangeArrowheads="1"/>
          </p:cNvSpPr>
          <p:nvPr>
            <p:ph type="title"/>
          </p:nvPr>
        </p:nvSpPr>
        <p:spPr>
          <a:noFill/>
          <a:ln w="76200">
            <a:solidFill>
              <a:srgbClr val="FF0000"/>
            </a:solidFill>
          </a:ln>
          <a:extLst>
            <a:ext uri="{909E8E84-426E-40DD-AFC4-6F175D3DCCD1}">
              <a14:hiddenFill xmlns:a14="http://schemas.microsoft.com/office/drawing/2010/main">
                <a:solidFill>
                  <a:srgbClr val="FFFFFF"/>
                </a:solidFill>
              </a14:hiddenFill>
            </a:ext>
          </a:extLst>
        </p:spPr>
        <p:txBody>
          <a:bodyPr/>
          <a:lstStyle/>
          <a:p>
            <a:r>
              <a:rPr lang="en-GB" altLang="en-US" sz="3200">
                <a:effectLst/>
                <a:latin typeface="Comic Sans MS" panose="030F0902030302020204" pitchFamily="66" charset="0"/>
              </a:rPr>
              <a:t>ILLEGAL – Public Order Offence </a:t>
            </a:r>
            <a:br>
              <a:rPr lang="en-GB" altLang="en-US" sz="3200">
                <a:effectLst/>
                <a:latin typeface="Comic Sans MS" panose="030F0902030302020204" pitchFamily="66" charset="0"/>
              </a:rPr>
            </a:br>
            <a:r>
              <a:rPr lang="en-GB" altLang="en-US" sz="3200">
                <a:effectLst/>
                <a:latin typeface="Comic Sans MS" panose="030F0902030302020204" pitchFamily="66" charset="0"/>
              </a:rPr>
              <a:t>Racial Hate Crime,   Criminal Damage</a:t>
            </a:r>
          </a:p>
        </p:txBody>
      </p:sp>
      <p:pic>
        <p:nvPicPr>
          <p:cNvPr id="41990" name="Picture 6" descr="39220006">
            <a:extLst>
              <a:ext uri="{FF2B5EF4-FFF2-40B4-BE49-F238E27FC236}">
                <a16:creationId xmlns:a16="http://schemas.microsoft.com/office/drawing/2014/main" id="{908BA939-EABD-0A42-8A1F-B3C9F8757FC0}"/>
              </a:ext>
            </a:extLst>
          </p:cNvPr>
          <p:cNvPicPr>
            <a:picLocks noChangeAspect="1" noChangeArrowheads="1"/>
          </p:cNvPicPr>
          <p:nvPr>
            <p:ph type="body" idx="1"/>
          </p:nvPr>
        </p:nvPicPr>
        <p:blipFill>
          <a:blip r:embed="rId3">
            <a:lum bright="-24000" contrast="-18000"/>
            <a:extLst>
              <a:ext uri="{28A0092B-C50C-407E-A947-70E740481C1C}">
                <a14:useLocalDpi xmlns:a14="http://schemas.microsoft.com/office/drawing/2010/main" val="0"/>
              </a:ext>
            </a:extLst>
          </a:blip>
          <a:srcRect/>
          <a:stretch>
            <a:fillRect/>
          </a:stretch>
        </p:blipFill>
        <p:spPr>
          <a:xfrm>
            <a:off x="468313" y="1628775"/>
            <a:ext cx="8135937" cy="4697413"/>
          </a:xfrm>
          <a:noFill/>
          <a:ln w="76200">
            <a:solidFill>
              <a:srgbClr val="FF0000"/>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additive="base">
                                        <p:cTn id="7" dur="2000" fill="hold"/>
                                        <p:tgtEl>
                                          <p:spTgt spid="41990"/>
                                        </p:tgtEl>
                                        <p:attrNameLst>
                                          <p:attrName>ppt_x</p:attrName>
                                        </p:attrNameLst>
                                      </p:cBhvr>
                                      <p:tavLst>
                                        <p:tav tm="0">
                                          <p:val>
                                            <p:strVal val="#ppt_x"/>
                                          </p:val>
                                        </p:tav>
                                        <p:tav tm="100000">
                                          <p:val>
                                            <p:strVal val="#ppt_x"/>
                                          </p:val>
                                        </p:tav>
                                      </p:tavLst>
                                    </p:anim>
                                    <p:anim calcmode="lin" valueType="num">
                                      <p:cBhvr additive="base">
                                        <p:cTn id="8" dur="2000" fill="hold"/>
                                        <p:tgtEl>
                                          <p:spTgt spid="4199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2000" fill="hold"/>
                                        <p:tgtEl>
                                          <p:spTgt spid="41988"/>
                                        </p:tgtEl>
                                        <p:attrNameLst>
                                          <p:attrName>ppt_x</p:attrName>
                                        </p:attrNameLst>
                                      </p:cBhvr>
                                      <p:tavLst>
                                        <p:tav tm="0">
                                          <p:val>
                                            <p:strVal val="0-#ppt_w/2"/>
                                          </p:val>
                                        </p:tav>
                                        <p:tav tm="100000">
                                          <p:val>
                                            <p:strVal val="#ppt_x"/>
                                          </p:val>
                                        </p:tav>
                                      </p:tavLst>
                                    </p:anim>
                                    <p:anim calcmode="lin" valueType="num">
                                      <p:cBhvr additive="base">
                                        <p:cTn id="14" dur="2000" fill="hold"/>
                                        <p:tgtEl>
                                          <p:spTgt spid="419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F4E5A42F-4C80-F94A-888C-E9B18E9F44A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ffectLst/>
            </a:endParaRPr>
          </a:p>
        </p:txBody>
      </p:sp>
      <p:pic>
        <p:nvPicPr>
          <p:cNvPr id="43011" name="Picture 3" descr="shutterstock_28493734[1]">
            <a:extLst>
              <a:ext uri="{FF2B5EF4-FFF2-40B4-BE49-F238E27FC236}">
                <a16:creationId xmlns:a16="http://schemas.microsoft.com/office/drawing/2014/main" id="{46372F4A-129A-D149-8AE7-31171A091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0213"/>
            <a:ext cx="8135938" cy="4360862"/>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3013" name="Rectangle 5">
            <a:extLst>
              <a:ext uri="{FF2B5EF4-FFF2-40B4-BE49-F238E27FC236}">
                <a16:creationId xmlns:a16="http://schemas.microsoft.com/office/drawing/2014/main" id="{8DD2F3A3-530A-8546-864E-0BA856881BD6}"/>
              </a:ext>
            </a:extLst>
          </p:cNvPr>
          <p:cNvSpPr>
            <a:spLocks noGrp="1" noChangeArrowheads="1"/>
          </p:cNvSpPr>
          <p:nvPr>
            <p:ph type="title"/>
          </p:nvPr>
        </p:nvSpPr>
        <p:spPr>
          <a:xfrm>
            <a:off x="468313" y="260350"/>
            <a:ext cx="8229600" cy="1139825"/>
          </a:xfrm>
          <a:noFill/>
          <a:ln w="76200">
            <a:solidFill>
              <a:srgbClr val="FF0000"/>
            </a:solidFill>
          </a:ln>
          <a:extLst>
            <a:ext uri="{909E8E84-426E-40DD-AFC4-6F175D3DCCD1}">
              <a14:hiddenFill xmlns:a14="http://schemas.microsoft.com/office/drawing/2010/main">
                <a:solidFill>
                  <a:srgbClr val="FFFFFF"/>
                </a:solidFill>
              </a14:hiddenFill>
            </a:ext>
          </a:extLst>
        </p:spPr>
        <p:txBody>
          <a:bodyPr/>
          <a:lstStyle/>
          <a:p>
            <a:r>
              <a:rPr lang="en-GB" altLang="en-US" sz="3200">
                <a:effectLst/>
                <a:latin typeface="Comic Sans MS" panose="030F0902030302020204" pitchFamily="66" charset="0"/>
              </a:rPr>
              <a:t>ILLEGAL – Obstruction of the Highway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2000" fill="hold"/>
                                        <p:tgtEl>
                                          <p:spTgt spid="43011"/>
                                        </p:tgtEl>
                                        <p:attrNameLst>
                                          <p:attrName>ppt_x</p:attrName>
                                        </p:attrNameLst>
                                      </p:cBhvr>
                                      <p:tavLst>
                                        <p:tav tm="0">
                                          <p:val>
                                            <p:strVal val="#ppt_x"/>
                                          </p:val>
                                        </p:tav>
                                        <p:tav tm="100000">
                                          <p:val>
                                            <p:strVal val="#ppt_x"/>
                                          </p:val>
                                        </p:tav>
                                      </p:tavLst>
                                    </p:anim>
                                    <p:anim calcmode="lin" valueType="num">
                                      <p:cBhvr additive="base">
                                        <p:cTn id="8" dur="2000" fill="hold"/>
                                        <p:tgtEl>
                                          <p:spTgt spid="430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2000" fill="hold"/>
                                        <p:tgtEl>
                                          <p:spTgt spid="43013"/>
                                        </p:tgtEl>
                                        <p:attrNameLst>
                                          <p:attrName>ppt_x</p:attrName>
                                        </p:attrNameLst>
                                      </p:cBhvr>
                                      <p:tavLst>
                                        <p:tav tm="0">
                                          <p:val>
                                            <p:strVal val="0-#ppt_w/2"/>
                                          </p:val>
                                        </p:tav>
                                        <p:tav tm="100000">
                                          <p:val>
                                            <p:strVal val="#ppt_x"/>
                                          </p:val>
                                        </p:tav>
                                      </p:tavLst>
                                    </p:anim>
                                    <p:anim calcmode="lin" valueType="num">
                                      <p:cBhvr additive="base">
                                        <p:cTn id="14" dur="2000" fill="hold"/>
                                        <p:tgtEl>
                                          <p:spTgt spid="430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LIMATE CAMP BANNER">
            <a:extLst>
              <a:ext uri="{FF2B5EF4-FFF2-40B4-BE49-F238E27FC236}">
                <a16:creationId xmlns:a16="http://schemas.microsoft.com/office/drawing/2014/main" id="{94CFF963-DB3D-FE45-8868-D4B90DDAC988}"/>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9750" y="1700213"/>
            <a:ext cx="8064500" cy="4308475"/>
          </a:xfrm>
          <a:noFill/>
          <a:ln w="76200">
            <a:solidFill>
              <a:srgbClr val="FF0000"/>
            </a:solidFill>
          </a:ln>
          <a:extLst>
            <a:ext uri="{909E8E84-426E-40DD-AFC4-6F175D3DCCD1}">
              <a14:hiddenFill xmlns:a14="http://schemas.microsoft.com/office/drawing/2010/main">
                <a:solidFill>
                  <a:srgbClr val="FFFFFF"/>
                </a:solidFill>
              </a14:hiddenFill>
            </a:ext>
          </a:extLst>
        </p:spPr>
      </p:pic>
      <p:sp>
        <p:nvSpPr>
          <p:cNvPr id="44036" name="Rectangle 4">
            <a:extLst>
              <a:ext uri="{FF2B5EF4-FFF2-40B4-BE49-F238E27FC236}">
                <a16:creationId xmlns:a16="http://schemas.microsoft.com/office/drawing/2014/main" id="{38732A6E-BA15-D143-8B86-0FE58C6C4F22}"/>
              </a:ext>
            </a:extLst>
          </p:cNvPr>
          <p:cNvSpPr>
            <a:spLocks noGrp="1" noChangeArrowheads="1"/>
          </p:cNvSpPr>
          <p:nvPr>
            <p:ph type="title"/>
          </p:nvPr>
        </p:nvSpPr>
        <p:spPr>
          <a:xfrm>
            <a:off x="457200" y="277813"/>
            <a:ext cx="8218488" cy="1139825"/>
          </a:xfrm>
          <a:noFill/>
          <a:ln w="76200">
            <a:solidFill>
              <a:srgbClr val="FF0000"/>
            </a:solidFill>
          </a:ln>
          <a:extLst>
            <a:ext uri="{909E8E84-426E-40DD-AFC4-6F175D3DCCD1}">
              <a14:hiddenFill xmlns:a14="http://schemas.microsoft.com/office/drawing/2010/main">
                <a:solidFill>
                  <a:srgbClr val="FFFFFF"/>
                </a:solidFill>
              </a14:hiddenFill>
            </a:ext>
          </a:extLst>
        </p:spPr>
        <p:txBody>
          <a:bodyPr/>
          <a:lstStyle/>
          <a:p>
            <a:r>
              <a:rPr lang="en-GB" altLang="en-US" sz="2800">
                <a:effectLst/>
                <a:latin typeface="Comic Sans MS" panose="030F0902030302020204" pitchFamily="66" charset="0"/>
              </a:rPr>
              <a:t>LEGAL - Demonstration in arrangement with the Council, Local Authority and Police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2000" fill="hold"/>
                                        <p:tgtEl>
                                          <p:spTgt spid="44034"/>
                                        </p:tgtEl>
                                        <p:attrNameLst>
                                          <p:attrName>ppt_x</p:attrName>
                                        </p:attrNameLst>
                                      </p:cBhvr>
                                      <p:tavLst>
                                        <p:tav tm="0">
                                          <p:val>
                                            <p:strVal val="#ppt_x"/>
                                          </p:val>
                                        </p:tav>
                                        <p:tav tm="100000">
                                          <p:val>
                                            <p:strVal val="#ppt_x"/>
                                          </p:val>
                                        </p:tav>
                                      </p:tavLst>
                                    </p:anim>
                                    <p:anim calcmode="lin" valueType="num">
                                      <p:cBhvr additive="base">
                                        <p:cTn id="8" dur="20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4036"/>
                                        </p:tgtEl>
                                        <p:attrNameLst>
                                          <p:attrName>style.visibility</p:attrName>
                                        </p:attrNameLst>
                                      </p:cBhvr>
                                      <p:to>
                                        <p:strVal val="visible"/>
                                      </p:to>
                                    </p:set>
                                    <p:anim calcmode="lin" valueType="num">
                                      <p:cBhvr additive="base">
                                        <p:cTn id="13" dur="2000" fill="hold"/>
                                        <p:tgtEl>
                                          <p:spTgt spid="44036"/>
                                        </p:tgtEl>
                                        <p:attrNameLst>
                                          <p:attrName>ppt_x</p:attrName>
                                        </p:attrNameLst>
                                      </p:cBhvr>
                                      <p:tavLst>
                                        <p:tav tm="0">
                                          <p:val>
                                            <p:strVal val="0-#ppt_w/2"/>
                                          </p:val>
                                        </p:tav>
                                        <p:tav tm="100000">
                                          <p:val>
                                            <p:strVal val="#ppt_x"/>
                                          </p:val>
                                        </p:tav>
                                      </p:tavLst>
                                    </p:anim>
                                    <p:anim calcmode="lin" valueType="num">
                                      <p:cBhvr additive="base">
                                        <p:cTn id="14" dur="2000" fill="hold"/>
                                        <p:tgtEl>
                                          <p:spTgt spid="44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2F89982-DD2E-634C-87DB-52CAEB443913}"/>
              </a:ext>
            </a:extLst>
          </p:cNvPr>
          <p:cNvSpPr>
            <a:spLocks noGrp="1" noChangeArrowheads="1"/>
          </p:cNvSpPr>
          <p:nvPr>
            <p:ph type="title"/>
          </p:nvPr>
        </p:nvSpPr>
        <p:spPr>
          <a:noFill/>
          <a:ln w="76200">
            <a:solidFill>
              <a:srgbClr val="FF0000"/>
            </a:solidFill>
          </a:ln>
          <a:extLst>
            <a:ext uri="{909E8E84-426E-40DD-AFC4-6F175D3DCCD1}">
              <a14:hiddenFill xmlns:a14="http://schemas.microsoft.com/office/drawing/2010/main">
                <a:solidFill>
                  <a:srgbClr val="FFFFFF"/>
                </a:solidFill>
              </a14:hiddenFill>
            </a:ext>
          </a:extLst>
        </p:spPr>
        <p:txBody>
          <a:bodyPr/>
          <a:lstStyle/>
          <a:p>
            <a:r>
              <a:rPr lang="en-GB" altLang="en-US" sz="3600">
                <a:effectLst/>
                <a:latin typeface="Comic Sans MS" panose="030F0902030302020204" pitchFamily="66" charset="0"/>
              </a:rPr>
              <a:t>ILLEGAL – Homophobic Hate Crime  Criminal Damage</a:t>
            </a:r>
          </a:p>
        </p:txBody>
      </p:sp>
      <p:pic>
        <p:nvPicPr>
          <p:cNvPr id="47108" name="Picture 4" descr="BrickWall">
            <a:extLst>
              <a:ext uri="{FF2B5EF4-FFF2-40B4-BE49-F238E27FC236}">
                <a16:creationId xmlns:a16="http://schemas.microsoft.com/office/drawing/2014/main" id="{3E33F99C-2445-1441-8C07-1FE516172BDD}"/>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188" y="1700213"/>
            <a:ext cx="7921625" cy="4392612"/>
          </a:xfrm>
          <a:noFill/>
          <a:ln w="76200">
            <a:solidFill>
              <a:srgbClr val="FF0000"/>
            </a:solidFill>
          </a:ln>
          <a:extLst>
            <a:ext uri="{909E8E84-426E-40DD-AFC4-6F175D3DCCD1}">
              <a14:hiddenFill xmlns:a14="http://schemas.microsoft.com/office/drawing/2010/main">
                <a:solidFill>
                  <a:srgbClr val="FFFFFF"/>
                </a:solidFill>
              </a14:hiddenFill>
            </a:ext>
          </a:extLst>
        </p:spPr>
      </p:pic>
      <p:sp>
        <p:nvSpPr>
          <p:cNvPr id="47109" name="Text Box 5">
            <a:extLst>
              <a:ext uri="{FF2B5EF4-FFF2-40B4-BE49-F238E27FC236}">
                <a16:creationId xmlns:a16="http://schemas.microsoft.com/office/drawing/2014/main" id="{1DC9BFE8-981C-3844-9712-90CB90CED5AC}"/>
              </a:ext>
            </a:extLst>
          </p:cNvPr>
          <p:cNvSpPr txBox="1">
            <a:spLocks noChangeArrowheads="1"/>
          </p:cNvSpPr>
          <p:nvPr/>
        </p:nvSpPr>
        <p:spPr bwMode="auto">
          <a:xfrm>
            <a:off x="827088" y="2781300"/>
            <a:ext cx="7273925"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GB" sz="8800" b="1" i="1">
                <a:solidFill>
                  <a:srgbClr val="C0C0C0"/>
                </a:solidFill>
                <a:effectLst>
                  <a:outerShdw blurRad="38100" dist="38100" dir="2700000" algn="tl">
                    <a:srgbClr val="000000"/>
                  </a:outerShdw>
                </a:effectLst>
                <a:latin typeface="Chiller" pitchFamily="82" charset="0"/>
                <a:cs typeface="Arial" charset="0"/>
              </a:rPr>
              <a:t>kill </a:t>
            </a:r>
            <a:r>
              <a:rPr lang="en-GB" sz="8800" b="1" i="1">
                <a:solidFill>
                  <a:srgbClr val="DDDDDD"/>
                </a:solidFill>
                <a:effectLst>
                  <a:outerShdw blurRad="38100" dist="38100" dir="2700000" algn="tl">
                    <a:srgbClr val="000000"/>
                  </a:outerShdw>
                </a:effectLst>
                <a:latin typeface="Chiller" pitchFamily="82" charset="0"/>
                <a:cs typeface="Arial" charset="0"/>
              </a:rPr>
              <a:t>gays</a:t>
            </a:r>
            <a:r>
              <a:rPr lang="en-GB" sz="7200" b="1" i="1">
                <a:solidFill>
                  <a:srgbClr val="C0C0C0"/>
                </a:solidFill>
                <a:effectLst>
                  <a:outerShdw blurRad="38100" dist="38100" dir="2700000" algn="tl">
                    <a:srgbClr val="000000"/>
                  </a:outerShdw>
                </a:effectLst>
                <a:latin typeface="Earwig Factory" pitchFamily="2"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2000" fill="hold"/>
                                        <p:tgtEl>
                                          <p:spTgt spid="47108"/>
                                        </p:tgtEl>
                                        <p:attrNameLst>
                                          <p:attrName>ppt_x</p:attrName>
                                        </p:attrNameLst>
                                      </p:cBhvr>
                                      <p:tavLst>
                                        <p:tav tm="0">
                                          <p:val>
                                            <p:strVal val="#ppt_x"/>
                                          </p:val>
                                        </p:tav>
                                        <p:tav tm="100000">
                                          <p:val>
                                            <p:strVal val="#ppt_x"/>
                                          </p:val>
                                        </p:tav>
                                      </p:tavLst>
                                    </p:anim>
                                    <p:anim calcmode="lin" valueType="num">
                                      <p:cBhvr additive="base">
                                        <p:cTn id="8" dur="2000" fill="hold"/>
                                        <p:tgtEl>
                                          <p:spTgt spid="471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47109"/>
                                        </p:tgtEl>
                                        <p:attrNameLst>
                                          <p:attrName>style.visibility</p:attrName>
                                        </p:attrNameLst>
                                      </p:cBhvr>
                                      <p:to>
                                        <p:strVal val="visible"/>
                                      </p:to>
                                    </p:set>
                                    <p:animEffect transition="in" filter="box(in)">
                                      <p:cBhvr>
                                        <p:cTn id="13" dur="500"/>
                                        <p:tgtEl>
                                          <p:spTgt spid="4710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7106"/>
                                        </p:tgtEl>
                                        <p:attrNameLst>
                                          <p:attrName>style.visibility</p:attrName>
                                        </p:attrNameLst>
                                      </p:cBhvr>
                                      <p:to>
                                        <p:strVal val="visible"/>
                                      </p:to>
                                    </p:set>
                                    <p:anim calcmode="lin" valueType="num">
                                      <p:cBhvr additive="base">
                                        <p:cTn id="18" dur="2000" fill="hold"/>
                                        <p:tgtEl>
                                          <p:spTgt spid="47106"/>
                                        </p:tgtEl>
                                        <p:attrNameLst>
                                          <p:attrName>ppt_x</p:attrName>
                                        </p:attrNameLst>
                                      </p:cBhvr>
                                      <p:tavLst>
                                        <p:tav tm="0">
                                          <p:val>
                                            <p:strVal val="0-#ppt_w/2"/>
                                          </p:val>
                                        </p:tav>
                                        <p:tav tm="100000">
                                          <p:val>
                                            <p:strVal val="#ppt_x"/>
                                          </p:val>
                                        </p:tav>
                                      </p:tavLst>
                                    </p:anim>
                                    <p:anim calcmode="lin" valueType="num">
                                      <p:cBhvr additive="base">
                                        <p:cTn id="19" dur="2000" fill="hold"/>
                                        <p:tgtEl>
                                          <p:spTgt spid="47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D35B8A5-CBDF-324F-B4F4-BB6C5A87AC72}"/>
              </a:ext>
            </a:extLst>
          </p:cNvPr>
          <p:cNvSpPr>
            <a:spLocks noChangeArrowheads="1"/>
          </p:cNvSpPr>
          <p:nvPr/>
        </p:nvSpPr>
        <p:spPr bwMode="auto">
          <a:xfrm>
            <a:off x="900113" y="3589338"/>
            <a:ext cx="7173912"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3200">
                <a:latin typeface="Comic Sans MS" panose="030F0902030302020204" pitchFamily="66" charset="0"/>
              </a:rPr>
              <a:t>Too </a:t>
            </a:r>
          </a:p>
          <a:p>
            <a:pPr eaLnBrk="1" hangingPunct="1"/>
            <a:r>
              <a:rPr lang="en-GB" altLang="en-US" sz="3200">
                <a:latin typeface="Comic Sans MS" panose="030F0902030302020204" pitchFamily="66" charset="0"/>
              </a:rPr>
              <a:t>extreme</a:t>
            </a:r>
            <a:r>
              <a:rPr lang="en-GB" altLang="en-US" sz="4000">
                <a:latin typeface="Comic Sans MS" panose="030F0902030302020204" pitchFamily="66" charset="0"/>
              </a:rPr>
              <a:t>__________</a:t>
            </a:r>
            <a:r>
              <a:rPr lang="en-GB" altLang="en-US" sz="3200">
                <a:latin typeface="Comic Sans MS" panose="030F0902030302020204" pitchFamily="66" charset="0"/>
              </a:rPr>
              <a:t>Acceptable</a:t>
            </a:r>
          </a:p>
        </p:txBody>
      </p:sp>
      <p:sp>
        <p:nvSpPr>
          <p:cNvPr id="20483" name="Rectangle 3">
            <a:extLst>
              <a:ext uri="{FF2B5EF4-FFF2-40B4-BE49-F238E27FC236}">
                <a16:creationId xmlns:a16="http://schemas.microsoft.com/office/drawing/2014/main" id="{76EE13A0-BAD1-AA45-B18F-B2A20EA415B3}"/>
              </a:ext>
            </a:extLst>
          </p:cNvPr>
          <p:cNvSpPr>
            <a:spLocks noChangeArrowheads="1"/>
          </p:cNvSpPr>
          <p:nvPr/>
        </p:nvSpPr>
        <p:spPr bwMode="auto">
          <a:xfrm>
            <a:off x="611188" y="476250"/>
            <a:ext cx="8027987" cy="3749675"/>
          </a:xfrm>
          <a:prstGeom prst="rect">
            <a:avLst/>
          </a:prstGeom>
          <a:noFill/>
          <a:ln w="9525">
            <a:noFill/>
            <a:miter lim="800000"/>
            <a:headEnd/>
            <a:tailEnd/>
          </a:ln>
          <a:effectLst/>
        </p:spPr>
        <p:txBody>
          <a:bodyPr>
            <a:spAutoFit/>
          </a:bodyPr>
          <a:lstStyle/>
          <a:p>
            <a:pPr algn="ctr">
              <a:spcBef>
                <a:spcPct val="50000"/>
              </a:spcBef>
              <a:buClr>
                <a:schemeClr val="hlink"/>
              </a:buClr>
              <a:buSzPct val="80000"/>
              <a:buFont typeface="Wingdings" pitchFamily="2" charset="2"/>
              <a:buNone/>
              <a:tabLst>
                <a:tab pos="1243013" algn="l"/>
              </a:tabLst>
              <a:defRPr/>
            </a:pPr>
            <a:endParaRPr lang="en-GB" sz="4000">
              <a:effectLst>
                <a:outerShdw blurRad="38100" dist="38100" dir="2700000" algn="tl">
                  <a:srgbClr val="000000"/>
                </a:outerShdw>
              </a:effectLst>
              <a:latin typeface="Comic Sans MS" pitchFamily="66" charset="0"/>
              <a:cs typeface="Arial" charset="0"/>
            </a:endParaRPr>
          </a:p>
          <a:p>
            <a:pPr algn="ctr">
              <a:spcBef>
                <a:spcPct val="50000"/>
              </a:spcBef>
              <a:buClr>
                <a:schemeClr val="hlink"/>
              </a:buClr>
              <a:buSzPct val="80000"/>
              <a:buFont typeface="Wingdings" pitchFamily="2" charset="2"/>
              <a:buNone/>
              <a:tabLst>
                <a:tab pos="1243013" algn="l"/>
              </a:tabLst>
              <a:defRPr/>
            </a:pPr>
            <a:r>
              <a:rPr lang="en-GB" sz="4000">
                <a:effectLst>
                  <a:outerShdw blurRad="38100" dist="38100" dir="2700000" algn="tl">
                    <a:srgbClr val="000000"/>
                  </a:outerShdw>
                </a:effectLst>
                <a:latin typeface="Comic Sans MS" pitchFamily="66" charset="0"/>
                <a:cs typeface="Arial" charset="0"/>
              </a:rPr>
              <a:t>In small groups discuss the 11 pictures and place them on the continuum provided</a:t>
            </a:r>
            <a:r>
              <a:rPr lang="en-GB" sz="4000">
                <a:effectLst>
                  <a:outerShdw blurRad="38100" dist="38100" dir="2700000" algn="tl">
                    <a:srgbClr val="000000"/>
                  </a:outerShdw>
                </a:effectLst>
                <a:latin typeface="Arial" charset="0"/>
                <a:cs typeface="Arial" charset="0"/>
              </a:rPr>
              <a:t> </a:t>
            </a:r>
          </a:p>
          <a:p>
            <a:pPr>
              <a:spcBef>
                <a:spcPct val="50000"/>
              </a:spcBef>
              <a:buClr>
                <a:schemeClr val="hlink"/>
              </a:buClr>
              <a:buSzPct val="80000"/>
              <a:buFont typeface="Wingdings" pitchFamily="2" charset="2"/>
              <a:buNone/>
              <a:tabLst>
                <a:tab pos="1243013" algn="l"/>
              </a:tabLst>
              <a:defRPr/>
            </a:pPr>
            <a:endParaRPr lang="en-GB" sz="4000">
              <a:effectLst>
                <a:outerShdw blurRad="38100" dist="38100" dir="2700000" algn="tl">
                  <a:srgbClr val="000000"/>
                </a:outerShdw>
              </a:effectLst>
              <a:latin typeface="Comic Sans MS" pitchFamily="66" charset="0"/>
              <a:cs typeface="Arial" charset="0"/>
            </a:endParaRPr>
          </a:p>
        </p:txBody>
      </p:sp>
      <p:sp>
        <p:nvSpPr>
          <p:cNvPr id="20484" name="Rectangle 4">
            <a:extLst>
              <a:ext uri="{FF2B5EF4-FFF2-40B4-BE49-F238E27FC236}">
                <a16:creationId xmlns:a16="http://schemas.microsoft.com/office/drawing/2014/main" id="{90166EEF-8A65-1148-90AB-6E3DFA2F1BE8}"/>
              </a:ext>
            </a:extLst>
          </p:cNvPr>
          <p:cNvSpPr>
            <a:spLocks noGrp="1" noChangeArrowheads="1"/>
          </p:cNvSpPr>
          <p:nvPr>
            <p:ph type="title"/>
          </p:nvPr>
        </p:nvSpPr>
        <p:spPr/>
        <p:txBody>
          <a:bodyPr/>
          <a:lstStyle/>
          <a:p>
            <a:pPr eaLnBrk="1" hangingPunct="1">
              <a:defRPr/>
            </a:pPr>
            <a:r>
              <a:rPr lang="en-GB">
                <a:latin typeface="Comic Sans MS" pitchFamily="66" charset="0"/>
              </a:rPr>
              <a:t>Activity</a:t>
            </a:r>
          </a:p>
        </p:txBody>
      </p:sp>
      <p:sp>
        <p:nvSpPr>
          <p:cNvPr id="20485" name="Line 5">
            <a:extLst>
              <a:ext uri="{FF2B5EF4-FFF2-40B4-BE49-F238E27FC236}">
                <a16:creationId xmlns:a16="http://schemas.microsoft.com/office/drawing/2014/main" id="{79A85DB7-5FCF-B64F-B4E9-9980FC42B7AB}"/>
              </a:ext>
            </a:extLst>
          </p:cNvPr>
          <p:cNvSpPr>
            <a:spLocks noChangeShapeType="1"/>
          </p:cNvSpPr>
          <p:nvPr/>
        </p:nvSpPr>
        <p:spPr bwMode="auto">
          <a:xfrm>
            <a:off x="2916238" y="4076700"/>
            <a:ext cx="0" cy="6492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afterEffect">
                                  <p:stCondLst>
                                    <p:cond delay="3000"/>
                                  </p:stCondLst>
                                  <p:childTnLst>
                                    <p:animMotion origin="layout" path="M 0.0007 -0.0081 C 0.00278 0.00533 0.00018 0.00255 0.01528 0.00255 C 0.08143 0.00255 0.14775 0.00139 0.21389 0.0007 C 0.21823 0.00023 0.22292 0.0007 0.22709 -0.00092 C 0.22848 -0.00139 0.22448 -0.00231 0.22309 -0.00278 C 0.21789 -0.00417 0.21268 -0.00579 0.2073 -0.00625 C 0.18976 -0.00787 0.15469 -0.00972 0.15469 -0.00972 C 0.12171 -0.01759 0.08542 -0.01273 0.05209 -0.01157 C 0.04271 -0.00903 0.03403 -0.0118 0.02448 -0.01319 C 0.01632 -0.01551 0.00695 -0.01643 0.0007 -0.0081 Z " pathEditMode="relative" ptsTypes="ffffffffff">
                                      <p:cBhvr>
                                        <p:cTn id="6" dur="5000" fill="hold"/>
                                        <p:tgtEl>
                                          <p:spTgt spid="2048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LS TNT MAGAZINE">
            <a:extLst>
              <a:ext uri="{FF2B5EF4-FFF2-40B4-BE49-F238E27FC236}">
                <a16:creationId xmlns:a16="http://schemas.microsoft.com/office/drawing/2014/main" id="{725759C7-BE25-9244-ADE3-D99F27F88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0213"/>
            <a:ext cx="8064500" cy="4224337"/>
          </a:xfrm>
          <a:prstGeom prst="rect">
            <a:avLst/>
          </a:prstGeom>
          <a:noFill/>
          <a:ln w="793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772" name="Rectangle 4">
            <a:extLst>
              <a:ext uri="{FF2B5EF4-FFF2-40B4-BE49-F238E27FC236}">
                <a16:creationId xmlns:a16="http://schemas.microsoft.com/office/drawing/2014/main" id="{A3981853-A3A9-DF4C-9938-7C32EE64407D}"/>
              </a:ext>
            </a:extLst>
          </p:cNvPr>
          <p:cNvSpPr>
            <a:spLocks noGrp="1" noChangeArrowheads="1"/>
          </p:cNvSpPr>
          <p:nvPr>
            <p:ph type="title"/>
          </p:nvPr>
        </p:nvSpPr>
        <p:spPr>
          <a:noFill/>
          <a:ln w="76200">
            <a:solidFill>
              <a:srgbClr val="FF0000"/>
            </a:solidFill>
          </a:ln>
          <a:extLst>
            <a:ext uri="{909E8E84-426E-40DD-AFC4-6F175D3DCCD1}">
              <a14:hiddenFill xmlns:a14="http://schemas.microsoft.com/office/drawing/2010/main">
                <a:solidFill>
                  <a:srgbClr val="FFFFFF"/>
                </a:solidFill>
              </a14:hiddenFill>
            </a:ext>
          </a:extLst>
        </p:spPr>
        <p:txBody>
          <a:bodyPr/>
          <a:lstStyle/>
          <a:p>
            <a:r>
              <a:rPr lang="en-GB" altLang="en-US" sz="2800">
                <a:effectLst/>
                <a:latin typeface="Comic Sans MS" panose="030F0902030302020204" pitchFamily="66" charset="0"/>
              </a:rPr>
              <a:t>LEGAL - Demonstration in arrangement with the Council, Local Authority and Police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2000" fill="hold"/>
                                        <p:tgtEl>
                                          <p:spTgt spid="32770"/>
                                        </p:tgtEl>
                                        <p:attrNameLst>
                                          <p:attrName>ppt_x</p:attrName>
                                        </p:attrNameLst>
                                      </p:cBhvr>
                                      <p:tavLst>
                                        <p:tav tm="0">
                                          <p:val>
                                            <p:strVal val="#ppt_x"/>
                                          </p:val>
                                        </p:tav>
                                        <p:tav tm="100000">
                                          <p:val>
                                            <p:strVal val="#ppt_x"/>
                                          </p:val>
                                        </p:tav>
                                      </p:tavLst>
                                    </p:anim>
                                    <p:anim calcmode="lin" valueType="num">
                                      <p:cBhvr additive="base">
                                        <p:cTn id="8" dur="20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2772"/>
                                        </p:tgtEl>
                                        <p:attrNameLst>
                                          <p:attrName>style.visibility</p:attrName>
                                        </p:attrNameLst>
                                      </p:cBhvr>
                                      <p:to>
                                        <p:strVal val="visible"/>
                                      </p:to>
                                    </p:set>
                                    <p:anim calcmode="lin" valueType="num">
                                      <p:cBhvr additive="base">
                                        <p:cTn id="13" dur="2000" fill="hold"/>
                                        <p:tgtEl>
                                          <p:spTgt spid="32772"/>
                                        </p:tgtEl>
                                        <p:attrNameLst>
                                          <p:attrName>ppt_x</p:attrName>
                                        </p:attrNameLst>
                                      </p:cBhvr>
                                      <p:tavLst>
                                        <p:tav tm="0">
                                          <p:val>
                                            <p:strVal val="0-#ppt_w/2"/>
                                          </p:val>
                                        </p:tav>
                                        <p:tav tm="100000">
                                          <p:val>
                                            <p:strVal val="#ppt_x"/>
                                          </p:val>
                                        </p:tav>
                                      </p:tavLst>
                                    </p:anim>
                                    <p:anim calcmode="lin" valueType="num">
                                      <p:cBhvr additive="base">
                                        <p:cTn id="14" dur="2000" fill="hold"/>
                                        <p:tgtEl>
                                          <p:spTgt spid="327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ATHERS FOR JUSTICE">
            <a:extLst>
              <a:ext uri="{FF2B5EF4-FFF2-40B4-BE49-F238E27FC236}">
                <a16:creationId xmlns:a16="http://schemas.microsoft.com/office/drawing/2014/main" id="{D58F1119-5C8D-054D-9C37-E28CB2B85A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916113"/>
            <a:ext cx="6408737" cy="41592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4820" name="Rectangle 4">
            <a:extLst>
              <a:ext uri="{FF2B5EF4-FFF2-40B4-BE49-F238E27FC236}">
                <a16:creationId xmlns:a16="http://schemas.microsoft.com/office/drawing/2014/main" id="{025A7B3F-A633-4C42-962A-9912C516D608}"/>
              </a:ext>
            </a:extLst>
          </p:cNvPr>
          <p:cNvSpPr>
            <a:spLocks noGrp="1" noChangeArrowheads="1"/>
          </p:cNvSpPr>
          <p:nvPr>
            <p:ph type="title"/>
          </p:nvPr>
        </p:nvSpPr>
        <p:spPr>
          <a:noFill/>
          <a:ln w="76200">
            <a:solidFill>
              <a:srgbClr val="FF0000"/>
            </a:solidFill>
          </a:ln>
          <a:extLst>
            <a:ext uri="{909E8E84-426E-40DD-AFC4-6F175D3DCCD1}">
              <a14:hiddenFill xmlns:a14="http://schemas.microsoft.com/office/drawing/2010/main">
                <a:solidFill>
                  <a:srgbClr val="FFFFFF"/>
                </a:solidFill>
              </a14:hiddenFill>
            </a:ext>
          </a:extLst>
        </p:spPr>
        <p:txBody>
          <a:bodyPr/>
          <a:lstStyle/>
          <a:p>
            <a:r>
              <a:rPr lang="en-GB" altLang="en-US" sz="3200">
                <a:effectLst/>
                <a:latin typeface="Comic Sans MS" panose="030F0902030302020204" pitchFamily="66" charset="0"/>
              </a:rPr>
              <a:t>ILLEGAL – Public Order Offence</a:t>
            </a:r>
            <a:r>
              <a:rPr lang="en-GB" altLang="en-US" sz="4000">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2000" fill="hold"/>
                                        <p:tgtEl>
                                          <p:spTgt spid="34818"/>
                                        </p:tgtEl>
                                        <p:attrNameLst>
                                          <p:attrName>ppt_x</p:attrName>
                                        </p:attrNameLst>
                                      </p:cBhvr>
                                      <p:tavLst>
                                        <p:tav tm="0">
                                          <p:val>
                                            <p:strVal val="#ppt_x"/>
                                          </p:val>
                                        </p:tav>
                                        <p:tav tm="100000">
                                          <p:val>
                                            <p:strVal val="#ppt_x"/>
                                          </p:val>
                                        </p:tav>
                                      </p:tavLst>
                                    </p:anim>
                                    <p:anim calcmode="lin" valueType="num">
                                      <p:cBhvr additive="base">
                                        <p:cTn id="8" dur="20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0"/>
                                        </p:tgtEl>
                                        <p:attrNameLst>
                                          <p:attrName>style.visibility</p:attrName>
                                        </p:attrNameLst>
                                      </p:cBhvr>
                                      <p:to>
                                        <p:strVal val="visible"/>
                                      </p:to>
                                    </p:set>
                                    <p:anim calcmode="lin" valueType="num">
                                      <p:cBhvr additive="base">
                                        <p:cTn id="13" dur="2000" fill="hold"/>
                                        <p:tgtEl>
                                          <p:spTgt spid="34820"/>
                                        </p:tgtEl>
                                        <p:attrNameLst>
                                          <p:attrName>ppt_x</p:attrName>
                                        </p:attrNameLst>
                                      </p:cBhvr>
                                      <p:tavLst>
                                        <p:tav tm="0">
                                          <p:val>
                                            <p:strVal val="0-#ppt_w/2"/>
                                          </p:val>
                                        </p:tav>
                                        <p:tav tm="100000">
                                          <p:val>
                                            <p:strVal val="#ppt_x"/>
                                          </p:val>
                                        </p:tav>
                                      </p:tavLst>
                                    </p:anim>
                                    <p:anim calcmode="lin" valueType="num">
                                      <p:cBhvr additive="base">
                                        <p:cTn id="14" dur="2000" fill="hold"/>
                                        <p:tgtEl>
                                          <p:spTgt spid="348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EE65395-8720-2746-940B-E95CA4E457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Wingdings" pitchFamily="2" charset="2"/>
              <a:buNone/>
            </a:pPr>
            <a:endParaRPr lang="en-US" altLang="en-US">
              <a:effectLst/>
            </a:endParaRPr>
          </a:p>
        </p:txBody>
      </p:sp>
      <p:pic>
        <p:nvPicPr>
          <p:cNvPr id="36867" name="Picture 3" descr="shutterstock_60014656[1]">
            <a:extLst>
              <a:ext uri="{FF2B5EF4-FFF2-40B4-BE49-F238E27FC236}">
                <a16:creationId xmlns:a16="http://schemas.microsoft.com/office/drawing/2014/main" id="{43768240-4A41-4747-8265-93C63EF79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8142287" cy="4497388"/>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6869" name="Rectangle 5">
            <a:extLst>
              <a:ext uri="{FF2B5EF4-FFF2-40B4-BE49-F238E27FC236}">
                <a16:creationId xmlns:a16="http://schemas.microsoft.com/office/drawing/2014/main" id="{4135EA19-2D6F-4B4D-BCC5-3965147547A7}"/>
              </a:ext>
            </a:extLst>
          </p:cNvPr>
          <p:cNvSpPr>
            <a:spLocks noGrp="1" noChangeArrowheads="1"/>
          </p:cNvSpPr>
          <p:nvPr>
            <p:ph type="title"/>
          </p:nvPr>
        </p:nvSpPr>
        <p:spPr>
          <a:xfrm>
            <a:off x="468313" y="333375"/>
            <a:ext cx="8229600" cy="1139825"/>
          </a:xfrm>
          <a:noFill/>
          <a:ln w="76200">
            <a:solidFill>
              <a:srgbClr val="FF0000"/>
            </a:solidFill>
          </a:ln>
          <a:extLst>
            <a:ext uri="{909E8E84-426E-40DD-AFC4-6F175D3DCCD1}">
              <a14:hiddenFill xmlns:a14="http://schemas.microsoft.com/office/drawing/2010/main">
                <a:solidFill>
                  <a:srgbClr val="FFFFFF"/>
                </a:solidFill>
              </a14:hiddenFill>
            </a:ext>
          </a:extLst>
        </p:spPr>
        <p:txBody>
          <a:bodyPr/>
          <a:lstStyle/>
          <a:p>
            <a:br>
              <a:rPr lang="en-GB" altLang="en-US" sz="2800">
                <a:effectLst/>
                <a:latin typeface="Comic Sans MS" panose="030F0902030302020204" pitchFamily="66" charset="0"/>
              </a:rPr>
            </a:br>
            <a:br>
              <a:rPr lang="en-GB" altLang="en-US" sz="2800">
                <a:effectLst/>
                <a:latin typeface="Comic Sans MS" panose="030F0902030302020204" pitchFamily="66" charset="0"/>
              </a:rPr>
            </a:br>
            <a:r>
              <a:rPr lang="en-GB" altLang="en-US" sz="2800">
                <a:effectLst/>
                <a:latin typeface="Comic Sans MS" panose="030F0902030302020204" pitchFamily="66" charset="0"/>
              </a:rPr>
              <a:t>LEGAL – Demonstration in arrangement with Council, Local Authority and Police</a:t>
            </a:r>
            <a:r>
              <a:rPr lang="en-GB" altLang="en-US" sz="2800">
                <a:effectLst/>
              </a:rPr>
              <a:t>.</a:t>
            </a:r>
            <a:r>
              <a:rPr lang="en-GB" altLang="en-US" sz="2800">
                <a:effectLst/>
                <a:latin typeface="Comic Sans MS" panose="030F0902030302020204" pitchFamily="66" charset="0"/>
              </a:rPr>
              <a:t> </a:t>
            </a:r>
            <a:br>
              <a:rPr lang="en-GB" altLang="en-US" sz="2800">
                <a:effectLst/>
                <a:latin typeface="Comic Sans MS" panose="030F0902030302020204" pitchFamily="66" charset="0"/>
              </a:rPr>
            </a:br>
            <a:br>
              <a:rPr lang="en-GB" altLang="en-US" sz="2800">
                <a:effectLst/>
                <a:latin typeface="Comic Sans MS" panose="030F0902030302020204" pitchFamily="66" charset="0"/>
              </a:rPr>
            </a:br>
            <a:r>
              <a:rPr lang="en-GB" altLang="en-US" sz="2800">
                <a:effectLst/>
                <a:latin typeface="Comic Sans MS" panose="030F0902030302020204"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additive="base">
                                        <p:cTn id="7" dur="2000" fill="hold"/>
                                        <p:tgtEl>
                                          <p:spTgt spid="36867"/>
                                        </p:tgtEl>
                                        <p:attrNameLst>
                                          <p:attrName>ppt_x</p:attrName>
                                        </p:attrNameLst>
                                      </p:cBhvr>
                                      <p:tavLst>
                                        <p:tav tm="0">
                                          <p:val>
                                            <p:strVal val="#ppt_x"/>
                                          </p:val>
                                        </p:tav>
                                        <p:tav tm="100000">
                                          <p:val>
                                            <p:strVal val="#ppt_x"/>
                                          </p:val>
                                        </p:tav>
                                      </p:tavLst>
                                    </p:anim>
                                    <p:anim calcmode="lin" valueType="num">
                                      <p:cBhvr additive="base">
                                        <p:cTn id="8" dur="2000" fill="hold"/>
                                        <p:tgtEl>
                                          <p:spTgt spid="368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6869"/>
                                        </p:tgtEl>
                                        <p:attrNameLst>
                                          <p:attrName>style.visibility</p:attrName>
                                        </p:attrNameLst>
                                      </p:cBhvr>
                                      <p:to>
                                        <p:strVal val="visible"/>
                                      </p:to>
                                    </p:set>
                                    <p:anim calcmode="lin" valueType="num">
                                      <p:cBhvr additive="base">
                                        <p:cTn id="13" dur="2000" fill="hold"/>
                                        <p:tgtEl>
                                          <p:spTgt spid="36869"/>
                                        </p:tgtEl>
                                        <p:attrNameLst>
                                          <p:attrName>ppt_x</p:attrName>
                                        </p:attrNameLst>
                                      </p:cBhvr>
                                      <p:tavLst>
                                        <p:tav tm="0">
                                          <p:val>
                                            <p:strVal val="0-#ppt_w/2"/>
                                          </p:val>
                                        </p:tav>
                                        <p:tav tm="100000">
                                          <p:val>
                                            <p:strVal val="#ppt_x"/>
                                          </p:val>
                                        </p:tav>
                                      </p:tavLst>
                                    </p:anim>
                                    <p:anim calcmode="lin" valueType="num">
                                      <p:cBhvr additive="base">
                                        <p:cTn id="14" dur="2000" fill="hold"/>
                                        <p:tgtEl>
                                          <p:spTgt spid="368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7D7976F-47B0-EC45-B6CC-05C8BAA3AEC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ffectLst/>
            </a:endParaRPr>
          </a:p>
        </p:txBody>
      </p:sp>
      <p:pic>
        <p:nvPicPr>
          <p:cNvPr id="37891" name="Picture 3" descr="shutterstock_54622312">
            <a:extLst>
              <a:ext uri="{FF2B5EF4-FFF2-40B4-BE49-F238E27FC236}">
                <a16:creationId xmlns:a16="http://schemas.microsoft.com/office/drawing/2014/main" id="{FB393380-C5D5-4742-9854-E5E059C4D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628775"/>
            <a:ext cx="8207375" cy="43497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7893" name="Rectangle 5">
            <a:extLst>
              <a:ext uri="{FF2B5EF4-FFF2-40B4-BE49-F238E27FC236}">
                <a16:creationId xmlns:a16="http://schemas.microsoft.com/office/drawing/2014/main" id="{466A5F21-EB63-624B-929A-A529762990DA}"/>
              </a:ext>
            </a:extLst>
          </p:cNvPr>
          <p:cNvSpPr>
            <a:spLocks noGrp="1" noChangeArrowheads="1"/>
          </p:cNvSpPr>
          <p:nvPr>
            <p:ph type="title"/>
          </p:nvPr>
        </p:nvSpPr>
        <p:spPr>
          <a:noFill/>
          <a:ln w="76200">
            <a:solidFill>
              <a:srgbClr val="FF0000"/>
            </a:solidFill>
          </a:ln>
          <a:extLst>
            <a:ext uri="{909E8E84-426E-40DD-AFC4-6F175D3DCCD1}">
              <a14:hiddenFill xmlns:a14="http://schemas.microsoft.com/office/drawing/2010/main">
                <a:solidFill>
                  <a:srgbClr val="FFFFFF"/>
                </a:solidFill>
              </a14:hiddenFill>
            </a:ext>
          </a:extLst>
        </p:spPr>
        <p:txBody>
          <a:bodyPr/>
          <a:lstStyle/>
          <a:p>
            <a:r>
              <a:rPr lang="en-GB" altLang="en-US" sz="2800">
                <a:effectLst/>
                <a:latin typeface="Comic Sans MS" panose="030F0902030302020204" pitchFamily="66" charset="0"/>
              </a:rPr>
              <a:t>LEGAL – Demonstration in arrangement with Council, Local Authority and Police</a:t>
            </a:r>
            <a:r>
              <a:rPr lang="en-GB" altLang="en-US" sz="2800">
                <a:effectLst/>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2000" fill="hold"/>
                                        <p:tgtEl>
                                          <p:spTgt spid="37891"/>
                                        </p:tgtEl>
                                        <p:attrNameLst>
                                          <p:attrName>ppt_x</p:attrName>
                                        </p:attrNameLst>
                                      </p:cBhvr>
                                      <p:tavLst>
                                        <p:tav tm="0">
                                          <p:val>
                                            <p:strVal val="#ppt_x"/>
                                          </p:val>
                                        </p:tav>
                                        <p:tav tm="100000">
                                          <p:val>
                                            <p:strVal val="#ppt_x"/>
                                          </p:val>
                                        </p:tav>
                                      </p:tavLst>
                                    </p:anim>
                                    <p:anim calcmode="lin" valueType="num">
                                      <p:cBhvr additive="base">
                                        <p:cTn id="8" dur="20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2000" fill="hold"/>
                                        <p:tgtEl>
                                          <p:spTgt spid="37893"/>
                                        </p:tgtEl>
                                        <p:attrNameLst>
                                          <p:attrName>ppt_x</p:attrName>
                                        </p:attrNameLst>
                                      </p:cBhvr>
                                      <p:tavLst>
                                        <p:tav tm="0">
                                          <p:val>
                                            <p:strVal val="0-#ppt_w/2"/>
                                          </p:val>
                                        </p:tav>
                                        <p:tav tm="100000">
                                          <p:val>
                                            <p:strVal val="#ppt_x"/>
                                          </p:val>
                                        </p:tav>
                                      </p:tavLst>
                                    </p:anim>
                                    <p:anim calcmode="lin" valueType="num">
                                      <p:cBhvr additive="base">
                                        <p:cTn id="14" dur="2000" fill="hold"/>
                                        <p:tgtEl>
                                          <p:spTgt spid="378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DD890EF-4205-7A40-AEA1-1C8FBD2FAE6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ffectLst/>
            </a:endParaRPr>
          </a:p>
        </p:txBody>
      </p:sp>
      <p:pic>
        <p:nvPicPr>
          <p:cNvPr id="38915" name="Picture 3" descr="shutterstock_6841060[1]">
            <a:extLst>
              <a:ext uri="{FF2B5EF4-FFF2-40B4-BE49-F238E27FC236}">
                <a16:creationId xmlns:a16="http://schemas.microsoft.com/office/drawing/2014/main" id="{6D8E4799-B592-954A-82E2-698F8206B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8208962" cy="4376738"/>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8917" name="Rectangle 5">
            <a:extLst>
              <a:ext uri="{FF2B5EF4-FFF2-40B4-BE49-F238E27FC236}">
                <a16:creationId xmlns:a16="http://schemas.microsoft.com/office/drawing/2014/main" id="{1E30A152-91A5-F04E-918C-D74B388E1B39}"/>
              </a:ext>
            </a:extLst>
          </p:cNvPr>
          <p:cNvSpPr>
            <a:spLocks noGrp="1" noChangeArrowheads="1"/>
          </p:cNvSpPr>
          <p:nvPr>
            <p:ph type="title"/>
          </p:nvPr>
        </p:nvSpPr>
        <p:spPr>
          <a:noFill/>
          <a:ln w="76200">
            <a:solidFill>
              <a:srgbClr val="FF0000"/>
            </a:solidFill>
          </a:ln>
          <a:extLst>
            <a:ext uri="{909E8E84-426E-40DD-AFC4-6F175D3DCCD1}">
              <a14:hiddenFill xmlns:a14="http://schemas.microsoft.com/office/drawing/2010/main">
                <a:solidFill>
                  <a:srgbClr val="FFFFFF"/>
                </a:solidFill>
              </a14:hiddenFill>
            </a:ext>
          </a:extLst>
        </p:spPr>
        <p:txBody>
          <a:bodyPr/>
          <a:lstStyle/>
          <a:p>
            <a:r>
              <a:rPr lang="en-GB" altLang="en-US" sz="2800">
                <a:effectLst/>
                <a:latin typeface="Comic Sans MS" panose="030F0902030302020204" pitchFamily="66" charset="0"/>
              </a:rPr>
              <a:t>ILLEGAL – Racially Aggravated Public Order Offence, Racial Hate Crime</a:t>
            </a:r>
            <a:r>
              <a:rPr lang="en-GB" altLang="en-US" sz="4000">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2000" fill="hold"/>
                                        <p:tgtEl>
                                          <p:spTgt spid="38915"/>
                                        </p:tgtEl>
                                        <p:attrNameLst>
                                          <p:attrName>ppt_x</p:attrName>
                                        </p:attrNameLst>
                                      </p:cBhvr>
                                      <p:tavLst>
                                        <p:tav tm="0">
                                          <p:val>
                                            <p:strVal val="#ppt_x"/>
                                          </p:val>
                                        </p:tav>
                                        <p:tav tm="100000">
                                          <p:val>
                                            <p:strVal val="#ppt_x"/>
                                          </p:val>
                                        </p:tav>
                                      </p:tavLst>
                                    </p:anim>
                                    <p:anim calcmode="lin" valueType="num">
                                      <p:cBhvr additive="base">
                                        <p:cTn id="8" dur="20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additive="base">
                                        <p:cTn id="13" dur="2000" fill="hold"/>
                                        <p:tgtEl>
                                          <p:spTgt spid="38917"/>
                                        </p:tgtEl>
                                        <p:attrNameLst>
                                          <p:attrName>ppt_x</p:attrName>
                                        </p:attrNameLst>
                                      </p:cBhvr>
                                      <p:tavLst>
                                        <p:tav tm="0">
                                          <p:val>
                                            <p:strVal val="0-#ppt_w/2"/>
                                          </p:val>
                                        </p:tav>
                                        <p:tav tm="100000">
                                          <p:val>
                                            <p:strVal val="#ppt_x"/>
                                          </p:val>
                                        </p:tav>
                                      </p:tavLst>
                                    </p:anim>
                                    <p:anim calcmode="lin" valueType="num">
                                      <p:cBhvr additive="base">
                                        <p:cTn id="14" dur="2000" fill="hold"/>
                                        <p:tgtEl>
                                          <p:spTgt spid="389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hutterstock_60979018[1]">
            <a:extLst>
              <a:ext uri="{FF2B5EF4-FFF2-40B4-BE49-F238E27FC236}">
                <a16:creationId xmlns:a16="http://schemas.microsoft.com/office/drawing/2014/main" id="{2F5102FA-F8FF-9F41-94B5-1FEA8B0E36C7}"/>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684213" y="1700213"/>
            <a:ext cx="7848600" cy="4310062"/>
          </a:xfrm>
          <a:noFill/>
          <a:ln w="76200">
            <a:solidFill>
              <a:srgbClr val="FF0000"/>
            </a:solidFill>
          </a:ln>
          <a:extLst>
            <a:ext uri="{909E8E84-426E-40DD-AFC4-6F175D3DCCD1}">
              <a14:hiddenFill xmlns:a14="http://schemas.microsoft.com/office/drawing/2010/main">
                <a:solidFill>
                  <a:srgbClr val="FFFFFF"/>
                </a:solidFill>
              </a14:hiddenFill>
            </a:ext>
          </a:extLst>
        </p:spPr>
      </p:pic>
      <p:sp>
        <p:nvSpPr>
          <p:cNvPr id="39940" name="Rectangle 4">
            <a:extLst>
              <a:ext uri="{FF2B5EF4-FFF2-40B4-BE49-F238E27FC236}">
                <a16:creationId xmlns:a16="http://schemas.microsoft.com/office/drawing/2014/main" id="{F55CD14B-60ED-5B45-A5EC-B88871F5BE4D}"/>
              </a:ext>
            </a:extLst>
          </p:cNvPr>
          <p:cNvSpPr>
            <a:spLocks noGrp="1" noChangeArrowheads="1"/>
          </p:cNvSpPr>
          <p:nvPr>
            <p:ph type="title"/>
          </p:nvPr>
        </p:nvSpPr>
        <p:spPr>
          <a:noFill/>
          <a:ln w="76200">
            <a:solidFill>
              <a:srgbClr val="FF0000"/>
            </a:solidFill>
          </a:ln>
          <a:extLst>
            <a:ext uri="{909E8E84-426E-40DD-AFC4-6F175D3DCCD1}">
              <a14:hiddenFill xmlns:a14="http://schemas.microsoft.com/office/drawing/2010/main">
                <a:solidFill>
                  <a:srgbClr val="FFFFFF"/>
                </a:solidFill>
              </a14:hiddenFill>
            </a:ext>
          </a:extLst>
        </p:spPr>
        <p:txBody>
          <a:bodyPr/>
          <a:lstStyle/>
          <a:p>
            <a:r>
              <a:rPr lang="en-GB" altLang="en-US" sz="3200">
                <a:effectLst/>
                <a:latin typeface="Comic Sans MS" panose="030F0902030302020204" pitchFamily="66" charset="0"/>
              </a:rPr>
              <a:t>ILLEGAL – Public Order Offence </a:t>
            </a:r>
            <a:br>
              <a:rPr lang="en-GB" altLang="en-US" sz="3200">
                <a:effectLst/>
                <a:latin typeface="Comic Sans MS" panose="030F0902030302020204" pitchFamily="66" charset="0"/>
              </a:rPr>
            </a:br>
            <a:r>
              <a:rPr lang="en-GB" altLang="en-US" sz="3200">
                <a:effectLst/>
                <a:latin typeface="Comic Sans MS" panose="030F0902030302020204" pitchFamily="66" charset="0"/>
              </a:rPr>
              <a:t>Obstruction,   Damage to Road Surface</a:t>
            </a:r>
            <a:r>
              <a:rPr lang="en-GB" altLang="en-US" sz="4000">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2000" fill="hold"/>
                                        <p:tgtEl>
                                          <p:spTgt spid="39938"/>
                                        </p:tgtEl>
                                        <p:attrNameLst>
                                          <p:attrName>ppt_x</p:attrName>
                                        </p:attrNameLst>
                                      </p:cBhvr>
                                      <p:tavLst>
                                        <p:tav tm="0">
                                          <p:val>
                                            <p:strVal val="#ppt_x"/>
                                          </p:val>
                                        </p:tav>
                                        <p:tav tm="100000">
                                          <p:val>
                                            <p:strVal val="#ppt_x"/>
                                          </p:val>
                                        </p:tav>
                                      </p:tavLst>
                                    </p:anim>
                                    <p:anim calcmode="lin" valueType="num">
                                      <p:cBhvr additive="base">
                                        <p:cTn id="8" dur="20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additive="base">
                                        <p:cTn id="13" dur="2000" fill="hold"/>
                                        <p:tgtEl>
                                          <p:spTgt spid="39940"/>
                                        </p:tgtEl>
                                        <p:attrNameLst>
                                          <p:attrName>ppt_x</p:attrName>
                                        </p:attrNameLst>
                                      </p:cBhvr>
                                      <p:tavLst>
                                        <p:tav tm="0">
                                          <p:val>
                                            <p:strVal val="0-#ppt_w/2"/>
                                          </p:val>
                                        </p:tav>
                                        <p:tav tm="100000">
                                          <p:val>
                                            <p:strVal val="#ppt_x"/>
                                          </p:val>
                                        </p:tav>
                                      </p:tavLst>
                                    </p:anim>
                                    <p:anim calcmode="lin" valueType="num">
                                      <p:cBhvr additive="base">
                                        <p:cTn id="14" dur="2000" fill="hold"/>
                                        <p:tgtEl>
                                          <p:spTgt spid="399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hutterstock_60012508">
            <a:extLst>
              <a:ext uri="{FF2B5EF4-FFF2-40B4-BE49-F238E27FC236}">
                <a16:creationId xmlns:a16="http://schemas.microsoft.com/office/drawing/2014/main" id="{EC5B7230-5BFE-5740-A146-F87B8685B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773238"/>
            <a:ext cx="8207375" cy="4319587"/>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0964" name="Rectangle 4">
            <a:extLst>
              <a:ext uri="{FF2B5EF4-FFF2-40B4-BE49-F238E27FC236}">
                <a16:creationId xmlns:a16="http://schemas.microsoft.com/office/drawing/2014/main" id="{A55F71C3-9238-D84A-8A29-B8E6D094FD44}"/>
              </a:ext>
            </a:extLst>
          </p:cNvPr>
          <p:cNvSpPr>
            <a:spLocks noGrp="1" noChangeArrowheads="1"/>
          </p:cNvSpPr>
          <p:nvPr>
            <p:ph type="title"/>
          </p:nvPr>
        </p:nvSpPr>
        <p:spPr>
          <a:noFill/>
          <a:ln w="76200">
            <a:solidFill>
              <a:srgbClr val="FF0000"/>
            </a:solidFill>
          </a:ln>
          <a:extLst>
            <a:ext uri="{909E8E84-426E-40DD-AFC4-6F175D3DCCD1}">
              <a14:hiddenFill xmlns:a14="http://schemas.microsoft.com/office/drawing/2010/main">
                <a:solidFill>
                  <a:srgbClr val="FFFFFF"/>
                </a:solidFill>
              </a14:hiddenFill>
            </a:ext>
          </a:extLst>
        </p:spPr>
        <p:txBody>
          <a:bodyPr/>
          <a:lstStyle/>
          <a:p>
            <a:r>
              <a:rPr lang="en-GB" altLang="en-US" sz="2800">
                <a:effectLst/>
                <a:latin typeface="Comic Sans MS" panose="030F0902030302020204" pitchFamily="66" charset="0"/>
              </a:rPr>
              <a:t>ILLEGAL – Public Order Offence</a:t>
            </a:r>
            <a:br>
              <a:rPr lang="en-GB" altLang="en-US" sz="2800">
                <a:effectLst/>
                <a:latin typeface="Comic Sans MS" panose="030F0902030302020204" pitchFamily="66" charset="0"/>
              </a:rPr>
            </a:br>
            <a:r>
              <a:rPr lang="en-GB" altLang="en-US" sz="2400">
                <a:effectLst/>
                <a:latin typeface="Comic Sans MS" panose="030F0902030302020204" pitchFamily="66" charset="0"/>
              </a:rPr>
              <a:t>Smoke bomb thrown.  Protesters have failed to comply with the conditions of permission to protest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2000" fill="hold"/>
                                        <p:tgtEl>
                                          <p:spTgt spid="40962"/>
                                        </p:tgtEl>
                                        <p:attrNameLst>
                                          <p:attrName>ppt_x</p:attrName>
                                        </p:attrNameLst>
                                      </p:cBhvr>
                                      <p:tavLst>
                                        <p:tav tm="0">
                                          <p:val>
                                            <p:strVal val="#ppt_x"/>
                                          </p:val>
                                        </p:tav>
                                        <p:tav tm="100000">
                                          <p:val>
                                            <p:strVal val="#ppt_x"/>
                                          </p:val>
                                        </p:tav>
                                      </p:tavLst>
                                    </p:anim>
                                    <p:anim calcmode="lin" valueType="num">
                                      <p:cBhvr additive="base">
                                        <p:cTn id="8" dur="2000" fill="hold"/>
                                        <p:tgtEl>
                                          <p:spTgt spid="409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4"/>
                                        </p:tgtEl>
                                        <p:attrNameLst>
                                          <p:attrName>style.visibility</p:attrName>
                                        </p:attrNameLst>
                                      </p:cBhvr>
                                      <p:to>
                                        <p:strVal val="visible"/>
                                      </p:to>
                                    </p:set>
                                    <p:anim calcmode="lin" valueType="num">
                                      <p:cBhvr additive="base">
                                        <p:cTn id="13" dur="2000" fill="hold"/>
                                        <p:tgtEl>
                                          <p:spTgt spid="40964"/>
                                        </p:tgtEl>
                                        <p:attrNameLst>
                                          <p:attrName>ppt_x</p:attrName>
                                        </p:attrNameLst>
                                      </p:cBhvr>
                                      <p:tavLst>
                                        <p:tav tm="0">
                                          <p:val>
                                            <p:strVal val="0-#ppt_w/2"/>
                                          </p:val>
                                        </p:tav>
                                        <p:tav tm="100000">
                                          <p:val>
                                            <p:strVal val="#ppt_x"/>
                                          </p:val>
                                        </p:tav>
                                      </p:tavLst>
                                    </p:anim>
                                    <p:anim calcmode="lin" valueType="num">
                                      <p:cBhvr additive="base">
                                        <p:cTn id="14" dur="2000" fill="hold"/>
                                        <p:tgtEl>
                                          <p:spTgt spid="409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275</TotalTime>
  <Words>461</Words>
  <Application>Microsoft Macintosh PowerPoint</Application>
  <PresentationFormat>On-screen Show (4:3)</PresentationFormat>
  <Paragraphs>40</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Wingdings</vt:lpstr>
      <vt:lpstr>Calibri</vt:lpstr>
      <vt:lpstr>Comic Sans MS</vt:lpstr>
      <vt:lpstr>Chiller</vt:lpstr>
      <vt:lpstr>Earwig Factory</vt:lpstr>
      <vt:lpstr>Ripple</vt:lpstr>
      <vt:lpstr>Do you agree or disagree?</vt:lpstr>
      <vt:lpstr>Activity</vt:lpstr>
      <vt:lpstr>LEGAL - Demonstration in arrangement with the Council, Local Authority and Police</vt:lpstr>
      <vt:lpstr>ILLEGAL – Public Order Offence </vt:lpstr>
      <vt:lpstr>  LEGAL – Demonstration in arrangement with Council, Local Authority and Police.     </vt:lpstr>
      <vt:lpstr>LEGAL – Demonstration in arrangement with Council, Local Authority and Police.</vt:lpstr>
      <vt:lpstr>ILLEGAL – Racially Aggravated Public Order Offence, Racial Hate Crime </vt:lpstr>
      <vt:lpstr>ILLEGAL – Public Order Offence  Obstruction,   Damage to Road Surface </vt:lpstr>
      <vt:lpstr>ILLEGAL – Public Order Offence Smoke bomb thrown.  Protesters have failed to comply with the conditions of permission to protest</vt:lpstr>
      <vt:lpstr>ILLEGAL – Public Order Offence  Racial Hate Crime,   Criminal Damage</vt:lpstr>
      <vt:lpstr>ILLEGAL – Obstruction of the Highway</vt:lpstr>
      <vt:lpstr>LEGAL - Demonstration in arrangement with the Council, Local Authority and Police</vt:lpstr>
      <vt:lpstr>ILLEGAL – Homophobic Hate Crime  Criminal Damage</vt:lpstr>
    </vt:vector>
  </TitlesOfParts>
  <Company>Schools Liason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agree or disagree?</dc:title>
  <dc:creator>Schools Liason</dc:creator>
  <cp:lastModifiedBy>Andy Holland</cp:lastModifiedBy>
  <cp:revision>26</cp:revision>
  <dcterms:created xsi:type="dcterms:W3CDTF">2010-09-30T23:08:13Z</dcterms:created>
  <dcterms:modified xsi:type="dcterms:W3CDTF">2022-03-02T23:53:09Z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c343deef-664e-4e6a-8832-0de4f4296b02</vt:lpwstr>
  </property>
  <property fmtid="{D5CDD505-2E9C-101B-9397-08002B2CF9AE}" pid="3" name="SWPIL">
    <vt:lpwstr>NOT PROTECTIVELY MARKED</vt:lpwstr>
  </property>
  <property fmtid="{D5CDD505-2E9C-101B-9397-08002B2CF9AE}" pid="4" name="SWPVNV">
    <vt:lpwstr>No Visual Mark</vt:lpwstr>
  </property>
</Properties>
</file>