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3F028B-63AE-2F41-8D4A-403E83B090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4A0D7D0-2809-B540-B7F1-7B16EEAD82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FD1FB41C-FAC5-CE4B-A6D1-0BB3CA2345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DCB8F060-1D22-EC42-938B-C3B8F0B107C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C76028-A4C3-4C4D-80F9-A6C4CA113B4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66" name="hc">
            <a:extLst>
              <a:ext uri="{FF2B5EF4-FFF2-40B4-BE49-F238E27FC236}">
                <a16:creationId xmlns:a16="http://schemas.microsoft.com/office/drawing/2014/main" id="{480B3AB7-9BCC-C948-AB1F-4A549F9D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367" name="fc">
            <a:extLst>
              <a:ext uri="{FF2B5EF4-FFF2-40B4-BE49-F238E27FC236}">
                <a16:creationId xmlns:a16="http://schemas.microsoft.com/office/drawing/2014/main" id="{F5D0F742-6F6D-AD41-9C63-1C25F9DA6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97938"/>
            <a:ext cx="6858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A6C6787-BFE8-8A4D-BE70-CB02AE4297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8DB8339-A900-2349-8E26-E160FC39A7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789F968-276A-C942-804F-551C16B0BE8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0050C4C-0AA8-6440-9F55-702F21AEDD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B8079CF4-81A2-FD49-BFC9-C219740865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C8F4EC28-F69C-BC4A-8B7E-EA863829C1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E4ADF1-F0D3-4740-A490-4073B176596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4344" name="hc">
            <a:extLst>
              <a:ext uri="{FF2B5EF4-FFF2-40B4-BE49-F238E27FC236}">
                <a16:creationId xmlns:a16="http://schemas.microsoft.com/office/drawing/2014/main" id="{CAB6EBD4-1996-FD41-B539-799A89B45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345" name="fc">
            <a:extLst>
              <a:ext uri="{FF2B5EF4-FFF2-40B4-BE49-F238E27FC236}">
                <a16:creationId xmlns:a16="http://schemas.microsoft.com/office/drawing/2014/main" id="{9CFECD9B-1C38-E74F-97F7-1870A821D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97938"/>
            <a:ext cx="6858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8947A6C-00F7-5543-9790-0BD546710F64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E76701B-9009-1F4C-ADA0-05EFE91FA3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E22DEBC8-BC52-AE4D-B6B4-62709C997CD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F2D805F0-2744-1E4D-AE76-30C9E0B205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622BF536-FD94-2B44-ACD1-C886754E1AB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EFA5DC9F-44FA-9249-810C-BD2E132D0A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7E68AB1B-89C6-A64D-B1F5-B4ECA6375DE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AFF1F7F6-D403-1F45-9060-F3723C056AC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825D855B-E9DB-A648-9562-8B964559BE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1C8931BE-A07E-E640-80E4-A502402DEC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596D9710-A130-A64D-A37C-85B0BDD25C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BC5697EB-8AEC-5B4D-8DC3-6C67E682E9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039D8643-0CA2-3541-AD87-D01FC679AB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1FCD04CD-4C3E-6C4B-8100-BA5D224F5D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80B4C594-21CB-2549-A9C0-DC56F318165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48BBAD39-F513-9446-8261-037A363DD4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0AAEC05B-8755-C540-B110-CCA57B628A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ABFC5530-31DA-BE4A-BEFD-5460CECFD3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29766E39-DC96-AD44-9936-B7D79B3050E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D0512BE9-3413-2C40-9C71-2C5AEEB5848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79CE9D0E-C9C2-8D40-9ECF-4E14B85D21D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165A7FF5-B24C-1D42-8603-C01CDBD1818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7B509CDB-D04A-F748-9A93-5F0F94A7A48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20C5B015-094E-544D-B2C2-200D38254F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C82DE9AF-5DA4-B24B-9BFB-46361688B6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B09330B5-7E9E-DD4A-83B4-15B57E3360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3E85A606-2C87-FA47-80FC-D9C8A02324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ABC62E75-2B5D-BE4F-B6F6-F3437F58AF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5B9D1013-459B-2E4B-9FDB-65F8875EA2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200129DB-17D7-2047-AA6C-1257FCB661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74FD7FCC-99C7-394E-8726-45CEE9BBF2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A77CF5AA-141F-E641-A536-E0571B7A36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6F49BA88-E14F-6A43-A98C-94F29F47D3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89134B0F-634E-F045-908D-6AACDC91BDD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4974F000-8FF8-0641-820A-5CE1DBA5D59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66356390-9588-474C-94D3-D2F972F8C5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CAB5E07F-C553-2D46-AB87-DE65A951CF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24033BB6-C5AC-C34D-A80E-6698CA5BEA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E54C2EF7-CB08-D74E-BB2D-2613F02C6D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475759A1-6143-3A4F-B32B-CCEE822D8D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6ED8B3EC-B89B-FA4D-AB95-C718BDE9AF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73806FD7-FAB9-EF42-8E78-7F93D56552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4F479938-F798-8F49-9547-9DE902ACCC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2A3E33C4-D73E-4947-BA89-509CB33D6E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CCD6D9B3-2AC4-4E44-A0C1-57E6A5D531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2C257479-67F6-E643-AAA7-C225AFBE9A6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1E29F1FA-24F3-4A4E-930E-F7227B7AD3B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6C1D001B-1555-F340-8320-3A1530CB67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4A3E37B7-B237-8140-A581-214306AB64E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A0B56C7C-D760-5A42-A114-514CB767D1C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EB1B1716-F88F-1747-8837-00385CF096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943ACC77-BCFA-C340-8047-E12324D3956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DCA150A7-60D0-5547-824C-CA54BB65B5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A5ECFF8B-7B0C-7340-99DB-DF9CBF5ED1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8B5CC891-7372-B245-B110-E8A0F4E38A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6C515E2B-9A68-0A41-96C7-3B8FE01F2D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4C37FEB6-12E9-6847-9905-D657C370E4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B258B2B2-1937-4943-B1D8-288E003FEB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51A052A4-E370-C446-91A4-A430CCC10E5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486A316D-FE51-9A45-A2E4-EAD9FA2410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8D17EEC1-DED7-5945-9DA3-7ACF11ABE79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D5323ECE-1004-6840-93CC-DAC6858EF59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5861629E-C72C-D049-A808-C0BCF385BDB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428F8638-2226-694D-8EB7-93CDC74D585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68" name="hc">
            <a:extLst>
              <a:ext uri="{FF2B5EF4-FFF2-40B4-BE49-F238E27FC236}">
                <a16:creationId xmlns:a16="http://schemas.microsoft.com/office/drawing/2014/main" id="{3E21F5BD-08FE-884A-8838-F4D5CA706F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fc">
            <a:extLst>
              <a:ext uri="{FF2B5EF4-FFF2-40B4-BE49-F238E27FC236}">
                <a16:creationId xmlns:a16="http://schemas.microsoft.com/office/drawing/2014/main" id="{7B242DBD-1142-8046-859D-7FCBF978AE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11938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4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84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70" name="Rectangle 68">
            <a:extLst>
              <a:ext uri="{FF2B5EF4-FFF2-40B4-BE49-F238E27FC236}">
                <a16:creationId xmlns:a16="http://schemas.microsoft.com/office/drawing/2014/main" id="{ED88EBD8-E716-9D41-B92A-F9CC17EC0FC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69">
            <a:extLst>
              <a:ext uri="{FF2B5EF4-FFF2-40B4-BE49-F238E27FC236}">
                <a16:creationId xmlns:a16="http://schemas.microsoft.com/office/drawing/2014/main" id="{31E6FF00-A4FA-A947-97D5-76FF04E2B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" name="Rectangle 70">
            <a:extLst>
              <a:ext uri="{FF2B5EF4-FFF2-40B4-BE49-F238E27FC236}">
                <a16:creationId xmlns:a16="http://schemas.microsoft.com/office/drawing/2014/main" id="{02540F19-81E4-2A4F-A70A-955BA6AB5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7AB213-C5FD-3349-A926-FF097FC8B2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222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D033B0E5-C701-314F-8793-FB50BCE39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5960700-8C43-5A47-ACC1-7FDAF63D0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06EA156-28DD-B84A-BE26-D9884B1AB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5E021-F439-7046-AFAA-08D106A100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218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F983E95-1A61-D842-BA95-07FF7DA3C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2E297EBB-CD01-2045-B759-EBEEEB745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2E3CDF62-760F-984A-9783-8516ED9100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F5992-B365-EB43-A3F5-22B2210DC1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49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03328668-C7AD-834B-9252-CF4058407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78C20E33-F098-724E-A502-68F28F5D0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112B6038-981F-4E4E-942B-8DA723A99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DC528-5424-3F4D-AA1B-46081CBC37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617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EB26DC0E-3B38-264F-95E6-2B1E72D10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D00916EC-5A0F-E849-A4EF-8288239B9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C8609FA-BAAD-8043-8368-93E6E8708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506CE-69CB-6641-84AF-0C38189FEE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6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1FF835A9-CACD-5A4E-A59F-75EC65910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C1E533E8-B813-C548-8C07-10696FC11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259DA364-E8AB-AD45-BC92-74EA76F35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9F7A3-AE80-E647-8858-8079F91E0F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455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8138470E-DA22-AD4B-970C-4CC20833E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32C21A80-5912-7C4D-BC0C-DF26E350C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6C10AE55-8CF5-694A-8AA0-9FAB61487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34074-D798-1E49-8DBE-E033427873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101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3752AE74-5C5D-BA44-810A-3BAB4390E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39C1A5E7-DE53-3645-99A0-1F218A235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BBC36DB5-1EE1-A14C-BD46-7B11D46F7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BCFB8-6ADC-CC41-BC81-946E9FCC17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581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4A1C7CEC-6BFA-1B4D-A834-596AFC1BE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A6CF6840-C276-654F-8DF8-08DE748A5D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5AE0B854-3DC4-4241-82D2-86A6758D4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13853-C5D6-C64C-9429-AC3197CB5A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25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FF325E1D-48AD-754E-9BD6-2D42749A8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3C9D070-5A32-C64C-80E2-D5C775D13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0BCF0733-3E88-1B47-8227-A0CBF658F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2B0C6-E22E-7F41-852C-AEDE7BB02E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927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C783E021-92AA-5943-80F1-2285EDB048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C9A5651D-EF2B-1A48-80AC-360FCD52D2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55F340D3-4499-4D4E-B524-E579373F98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F59CF-5D02-754E-8D8F-830A044A37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450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>
            <a:extLst>
              <a:ext uri="{FF2B5EF4-FFF2-40B4-BE49-F238E27FC236}">
                <a16:creationId xmlns:a16="http://schemas.microsoft.com/office/drawing/2014/main" id="{2A7CF0FA-4727-6549-8AEC-EAA09AB94222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EA69DDB6-65D7-1948-9435-D500025A8A5B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5" name="Freeform 4">
              <a:extLst>
                <a:ext uri="{FF2B5EF4-FFF2-40B4-BE49-F238E27FC236}">
                  <a16:creationId xmlns:a16="http://schemas.microsoft.com/office/drawing/2014/main" id="{8188D183-AF2D-6A4E-880B-C688277483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6" name="Group 5">
              <a:extLst>
                <a:ext uri="{FF2B5EF4-FFF2-40B4-BE49-F238E27FC236}">
                  <a16:creationId xmlns:a16="http://schemas.microsoft.com/office/drawing/2014/main" id="{AA028DB4-267C-BD49-8381-25F73C9601A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414" name="Oval 6">
                <a:extLst>
                  <a:ext uri="{FF2B5EF4-FFF2-40B4-BE49-F238E27FC236}">
                    <a16:creationId xmlns:a16="http://schemas.microsoft.com/office/drawing/2014/main" id="{FCF2B1C6-5D4D-4B43-A326-7BB00E7BB7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15" name="Oval 7">
                <a:extLst>
                  <a:ext uri="{FF2B5EF4-FFF2-40B4-BE49-F238E27FC236}">
                    <a16:creationId xmlns:a16="http://schemas.microsoft.com/office/drawing/2014/main" id="{E321C6B5-D928-F544-B8EE-E5C3463036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16" name="Oval 8">
                <a:extLst>
                  <a:ext uri="{FF2B5EF4-FFF2-40B4-BE49-F238E27FC236}">
                    <a16:creationId xmlns:a16="http://schemas.microsoft.com/office/drawing/2014/main" id="{7DE3F253-23BA-2B45-A1D5-4D1A048EBA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17" name="Oval 9">
                <a:extLst>
                  <a:ext uri="{FF2B5EF4-FFF2-40B4-BE49-F238E27FC236}">
                    <a16:creationId xmlns:a16="http://schemas.microsoft.com/office/drawing/2014/main" id="{893742EF-4B7B-F647-9F9D-B7D30719A7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18" name="Oval 10">
                <a:extLst>
                  <a:ext uri="{FF2B5EF4-FFF2-40B4-BE49-F238E27FC236}">
                    <a16:creationId xmlns:a16="http://schemas.microsoft.com/office/drawing/2014/main" id="{F82C5D9B-44D9-4547-AA1E-E6859591F1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19" name="Freeform 11">
                <a:extLst>
                  <a:ext uri="{FF2B5EF4-FFF2-40B4-BE49-F238E27FC236}">
                    <a16:creationId xmlns:a16="http://schemas.microsoft.com/office/drawing/2014/main" id="{C1ABDCE7-55BD-FF44-9678-19864A4927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20" name="Freeform 12">
                <a:extLst>
                  <a:ext uri="{FF2B5EF4-FFF2-40B4-BE49-F238E27FC236}">
                    <a16:creationId xmlns:a16="http://schemas.microsoft.com/office/drawing/2014/main" id="{ED13FD13-FDCF-EF45-A887-ED85C97F12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21" name="Freeform 13">
                <a:extLst>
                  <a:ext uri="{FF2B5EF4-FFF2-40B4-BE49-F238E27FC236}">
                    <a16:creationId xmlns:a16="http://schemas.microsoft.com/office/drawing/2014/main" id="{2EA6DDF9-9E92-4A4E-A62A-7F72C9CFB7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22" name="Freeform 14">
                <a:extLst>
                  <a:ext uri="{FF2B5EF4-FFF2-40B4-BE49-F238E27FC236}">
                    <a16:creationId xmlns:a16="http://schemas.microsoft.com/office/drawing/2014/main" id="{065CD8F1-DB18-E146-9B4A-1E835CC4EA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23" name="Freeform 15">
                <a:extLst>
                  <a:ext uri="{FF2B5EF4-FFF2-40B4-BE49-F238E27FC236}">
                    <a16:creationId xmlns:a16="http://schemas.microsoft.com/office/drawing/2014/main" id="{9C8EABBF-CD0C-1B4A-B42B-B6CB22A89E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24" name="Oval 16">
                <a:extLst>
                  <a:ext uri="{FF2B5EF4-FFF2-40B4-BE49-F238E27FC236}">
                    <a16:creationId xmlns:a16="http://schemas.microsoft.com/office/drawing/2014/main" id="{6A1FAD22-EB3D-5849-B4C7-E4A907D2BAD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7" name="Group 17">
              <a:extLst>
                <a:ext uri="{FF2B5EF4-FFF2-40B4-BE49-F238E27FC236}">
                  <a16:creationId xmlns:a16="http://schemas.microsoft.com/office/drawing/2014/main" id="{B824B6C3-088E-4642-8240-DECC00F117C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426" name="Oval 18">
                <a:extLst>
                  <a:ext uri="{FF2B5EF4-FFF2-40B4-BE49-F238E27FC236}">
                    <a16:creationId xmlns:a16="http://schemas.microsoft.com/office/drawing/2014/main" id="{425E8ED3-81C6-F845-9C09-2318C583546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27" name="Oval 19">
                <a:extLst>
                  <a:ext uri="{FF2B5EF4-FFF2-40B4-BE49-F238E27FC236}">
                    <a16:creationId xmlns:a16="http://schemas.microsoft.com/office/drawing/2014/main" id="{F1E6C737-55B8-8A44-B606-AC563587CA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28" name="Oval 20">
                <a:extLst>
                  <a:ext uri="{FF2B5EF4-FFF2-40B4-BE49-F238E27FC236}">
                    <a16:creationId xmlns:a16="http://schemas.microsoft.com/office/drawing/2014/main" id="{E3A2285D-B875-5B47-950F-43607235A87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29" name="Oval 21">
                <a:extLst>
                  <a:ext uri="{FF2B5EF4-FFF2-40B4-BE49-F238E27FC236}">
                    <a16:creationId xmlns:a16="http://schemas.microsoft.com/office/drawing/2014/main" id="{2CAA2D98-17D6-294D-B747-02BB70F663E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30" name="Oval 22">
                <a:extLst>
                  <a:ext uri="{FF2B5EF4-FFF2-40B4-BE49-F238E27FC236}">
                    <a16:creationId xmlns:a16="http://schemas.microsoft.com/office/drawing/2014/main" id="{053B3F27-4666-CA41-BD94-FA2FCC6DF1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31" name="Oval 23">
                <a:extLst>
                  <a:ext uri="{FF2B5EF4-FFF2-40B4-BE49-F238E27FC236}">
                    <a16:creationId xmlns:a16="http://schemas.microsoft.com/office/drawing/2014/main" id="{1BFA9F79-938F-8C40-8255-1B1DD838848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32" name="Oval 24">
                <a:extLst>
                  <a:ext uri="{FF2B5EF4-FFF2-40B4-BE49-F238E27FC236}">
                    <a16:creationId xmlns:a16="http://schemas.microsoft.com/office/drawing/2014/main" id="{AA9620DA-36E6-D24A-A3A2-95254169C4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33" name="Oval 25">
                <a:extLst>
                  <a:ext uri="{FF2B5EF4-FFF2-40B4-BE49-F238E27FC236}">
                    <a16:creationId xmlns:a16="http://schemas.microsoft.com/office/drawing/2014/main" id="{33E33E9D-767C-1B4A-BC2A-F31DD35A22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34" name="Freeform 26">
                <a:extLst>
                  <a:ext uri="{FF2B5EF4-FFF2-40B4-BE49-F238E27FC236}">
                    <a16:creationId xmlns:a16="http://schemas.microsoft.com/office/drawing/2014/main" id="{A77C7E24-7459-6745-9446-A431879AEB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35" name="Freeform 27">
                <a:extLst>
                  <a:ext uri="{FF2B5EF4-FFF2-40B4-BE49-F238E27FC236}">
                    <a16:creationId xmlns:a16="http://schemas.microsoft.com/office/drawing/2014/main" id="{1DCEE53D-CC8C-7D45-B638-FEF525B290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36" name="Freeform 28">
                <a:extLst>
                  <a:ext uri="{FF2B5EF4-FFF2-40B4-BE49-F238E27FC236}">
                    <a16:creationId xmlns:a16="http://schemas.microsoft.com/office/drawing/2014/main" id="{84ECA257-4D2F-A447-BDB2-B2D2E6E666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37" name="Freeform 29">
                <a:extLst>
                  <a:ext uri="{FF2B5EF4-FFF2-40B4-BE49-F238E27FC236}">
                    <a16:creationId xmlns:a16="http://schemas.microsoft.com/office/drawing/2014/main" id="{1AF1C22D-7EAE-F349-AE16-485A11675A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1" name="Freeform 30">
                <a:extLst>
                  <a:ext uri="{FF2B5EF4-FFF2-40B4-BE49-F238E27FC236}">
                    <a16:creationId xmlns:a16="http://schemas.microsoft.com/office/drawing/2014/main" id="{B4E25746-D7B4-214C-B0F4-07858D2E78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2" name="Freeform 31">
                <a:extLst>
                  <a:ext uri="{FF2B5EF4-FFF2-40B4-BE49-F238E27FC236}">
                    <a16:creationId xmlns:a16="http://schemas.microsoft.com/office/drawing/2014/main" id="{CB3F6A04-F687-C04E-909A-2D5667E0DF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40" name="Freeform 32">
                <a:extLst>
                  <a:ext uri="{FF2B5EF4-FFF2-40B4-BE49-F238E27FC236}">
                    <a16:creationId xmlns:a16="http://schemas.microsoft.com/office/drawing/2014/main" id="{91506BF1-E92D-B241-B849-6ED5E70B62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41" name="Freeform 33">
                <a:extLst>
                  <a:ext uri="{FF2B5EF4-FFF2-40B4-BE49-F238E27FC236}">
                    <a16:creationId xmlns:a16="http://schemas.microsoft.com/office/drawing/2014/main" id="{4DA720D4-F912-C544-89D8-E96BA4D8E8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42" name="Freeform 34">
                <a:extLst>
                  <a:ext uri="{FF2B5EF4-FFF2-40B4-BE49-F238E27FC236}">
                    <a16:creationId xmlns:a16="http://schemas.microsoft.com/office/drawing/2014/main" id="{99658F89-5493-0845-AB6E-8BD61B430A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6" name="Freeform 35">
                <a:extLst>
                  <a:ext uri="{FF2B5EF4-FFF2-40B4-BE49-F238E27FC236}">
                    <a16:creationId xmlns:a16="http://schemas.microsoft.com/office/drawing/2014/main" id="{9DB7C58F-69C4-8D44-9A9B-47CB1109AD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8" name="Group 36">
              <a:extLst>
                <a:ext uri="{FF2B5EF4-FFF2-40B4-BE49-F238E27FC236}">
                  <a16:creationId xmlns:a16="http://schemas.microsoft.com/office/drawing/2014/main" id="{55C1C535-12BD-2F4B-816D-1B0304FBA5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445" name="Freeform 37">
                <a:extLst>
                  <a:ext uri="{FF2B5EF4-FFF2-40B4-BE49-F238E27FC236}">
                    <a16:creationId xmlns:a16="http://schemas.microsoft.com/office/drawing/2014/main" id="{B5B9007D-64C0-3748-B801-EFB2658C89C8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46" name="Freeform 38">
                <a:extLst>
                  <a:ext uri="{FF2B5EF4-FFF2-40B4-BE49-F238E27FC236}">
                    <a16:creationId xmlns:a16="http://schemas.microsoft.com/office/drawing/2014/main" id="{DAFC94E6-CECD-174E-BB35-81E845BF2F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47" name="Freeform 39">
                <a:extLst>
                  <a:ext uri="{FF2B5EF4-FFF2-40B4-BE49-F238E27FC236}">
                    <a16:creationId xmlns:a16="http://schemas.microsoft.com/office/drawing/2014/main" id="{F16580C0-50EA-7B44-B9E4-9AEC4C2F1E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48" name="Freeform 40">
                <a:extLst>
                  <a:ext uri="{FF2B5EF4-FFF2-40B4-BE49-F238E27FC236}">
                    <a16:creationId xmlns:a16="http://schemas.microsoft.com/office/drawing/2014/main" id="{CE57EE06-EB72-A74D-8E7F-5D60E8969A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49" name="Freeform 41">
                <a:extLst>
                  <a:ext uri="{FF2B5EF4-FFF2-40B4-BE49-F238E27FC236}">
                    <a16:creationId xmlns:a16="http://schemas.microsoft.com/office/drawing/2014/main" id="{FF1996F4-7340-BF47-B598-0B1E309ACC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50" name="Freeform 42">
                <a:extLst>
                  <a:ext uri="{FF2B5EF4-FFF2-40B4-BE49-F238E27FC236}">
                    <a16:creationId xmlns:a16="http://schemas.microsoft.com/office/drawing/2014/main" id="{2C549C2D-5EC0-F545-99BB-C6D21AAEF5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51" name="Freeform 43">
                <a:extLst>
                  <a:ext uri="{FF2B5EF4-FFF2-40B4-BE49-F238E27FC236}">
                    <a16:creationId xmlns:a16="http://schemas.microsoft.com/office/drawing/2014/main" id="{448711C7-2D4D-1D45-AF81-2F38DE1252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9" name="Freeform 44">
                <a:extLst>
                  <a:ext uri="{FF2B5EF4-FFF2-40B4-BE49-F238E27FC236}">
                    <a16:creationId xmlns:a16="http://schemas.microsoft.com/office/drawing/2014/main" id="{DB2991EF-C3BD-9D42-9516-F3B5375FCC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53" name="Freeform 45">
                <a:extLst>
                  <a:ext uri="{FF2B5EF4-FFF2-40B4-BE49-F238E27FC236}">
                    <a16:creationId xmlns:a16="http://schemas.microsoft.com/office/drawing/2014/main" id="{13281E96-EFA2-644B-9BD7-3AB2F5EFD9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54" name="Freeform 46">
                <a:extLst>
                  <a:ext uri="{FF2B5EF4-FFF2-40B4-BE49-F238E27FC236}">
                    <a16:creationId xmlns:a16="http://schemas.microsoft.com/office/drawing/2014/main" id="{834FA324-72F7-3344-B89B-4B1EC72968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55" name="Freeform 47">
                <a:extLst>
                  <a:ext uri="{FF2B5EF4-FFF2-40B4-BE49-F238E27FC236}">
                    <a16:creationId xmlns:a16="http://schemas.microsoft.com/office/drawing/2014/main" id="{9698AF2C-FF71-2A4F-B384-8AB8AFE5C5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56" name="Oval 48">
                <a:extLst>
                  <a:ext uri="{FF2B5EF4-FFF2-40B4-BE49-F238E27FC236}">
                    <a16:creationId xmlns:a16="http://schemas.microsoft.com/office/drawing/2014/main" id="{6B3A08A5-D2D1-F641-A102-C7473232132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57" name="Oval 49">
                <a:extLst>
                  <a:ext uri="{FF2B5EF4-FFF2-40B4-BE49-F238E27FC236}">
                    <a16:creationId xmlns:a16="http://schemas.microsoft.com/office/drawing/2014/main" id="{12D34B2B-8D49-B243-B649-6206DABF9E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58" name="Oval 50">
                <a:extLst>
                  <a:ext uri="{FF2B5EF4-FFF2-40B4-BE49-F238E27FC236}">
                    <a16:creationId xmlns:a16="http://schemas.microsoft.com/office/drawing/2014/main" id="{D687E7C4-8302-BD4A-9F95-29F40F0431F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59" name="Oval 51">
                <a:extLst>
                  <a:ext uri="{FF2B5EF4-FFF2-40B4-BE49-F238E27FC236}">
                    <a16:creationId xmlns:a16="http://schemas.microsoft.com/office/drawing/2014/main" id="{C92615CC-C256-484D-B585-9D3BA46FAC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60" name="Oval 52">
                <a:extLst>
                  <a:ext uri="{FF2B5EF4-FFF2-40B4-BE49-F238E27FC236}">
                    <a16:creationId xmlns:a16="http://schemas.microsoft.com/office/drawing/2014/main" id="{312627CD-3ECD-5746-9FDA-9FE86C19F7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61" name="Oval 53">
                <a:extLst>
                  <a:ext uri="{FF2B5EF4-FFF2-40B4-BE49-F238E27FC236}">
                    <a16:creationId xmlns:a16="http://schemas.microsoft.com/office/drawing/2014/main" id="{FF586B01-1D95-2243-9FBB-8F3969F0B98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9" name="Group 54">
              <a:extLst>
                <a:ext uri="{FF2B5EF4-FFF2-40B4-BE49-F238E27FC236}">
                  <a16:creationId xmlns:a16="http://schemas.microsoft.com/office/drawing/2014/main" id="{D3DF581C-EB3E-D445-98A5-4C89AED640A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0" name="Freeform 55">
                <a:extLst>
                  <a:ext uri="{FF2B5EF4-FFF2-40B4-BE49-F238E27FC236}">
                    <a16:creationId xmlns:a16="http://schemas.microsoft.com/office/drawing/2014/main" id="{8E3379AE-D486-1247-A588-AB201F9756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Freeform 56">
                <a:extLst>
                  <a:ext uri="{FF2B5EF4-FFF2-40B4-BE49-F238E27FC236}">
                    <a16:creationId xmlns:a16="http://schemas.microsoft.com/office/drawing/2014/main" id="{791AB3F7-04CE-A149-9238-759D473ACD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57">
                <a:extLst>
                  <a:ext uri="{FF2B5EF4-FFF2-40B4-BE49-F238E27FC236}">
                    <a16:creationId xmlns:a16="http://schemas.microsoft.com/office/drawing/2014/main" id="{3CC24AA4-86E0-6543-A6A8-D1647A4669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Freeform 58">
                <a:extLst>
                  <a:ext uri="{FF2B5EF4-FFF2-40B4-BE49-F238E27FC236}">
                    <a16:creationId xmlns:a16="http://schemas.microsoft.com/office/drawing/2014/main" id="{96C2B8CA-DA3A-1944-B498-F822B031D6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Freeform 59">
                <a:extLst>
                  <a:ext uri="{FF2B5EF4-FFF2-40B4-BE49-F238E27FC236}">
                    <a16:creationId xmlns:a16="http://schemas.microsoft.com/office/drawing/2014/main" id="{BB9C86A8-AF55-AD45-9884-E454A282AF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5" name="Freeform 60">
                <a:extLst>
                  <a:ext uri="{FF2B5EF4-FFF2-40B4-BE49-F238E27FC236}">
                    <a16:creationId xmlns:a16="http://schemas.microsoft.com/office/drawing/2014/main" id="{05F41896-7A24-CF4C-A72F-2BDCF01A37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6" name="Freeform 61">
                <a:extLst>
                  <a:ext uri="{FF2B5EF4-FFF2-40B4-BE49-F238E27FC236}">
                    <a16:creationId xmlns:a16="http://schemas.microsoft.com/office/drawing/2014/main" id="{59B451A4-95A8-8449-AAC4-2E1BAB469F1B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47" name="Group 62">
                <a:extLst>
                  <a:ext uri="{FF2B5EF4-FFF2-40B4-BE49-F238E27FC236}">
                    <a16:creationId xmlns:a16="http://schemas.microsoft.com/office/drawing/2014/main" id="{EE533D8E-01D2-834B-9E68-8A59C11FEA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8" name="Oval 63">
                  <a:extLst>
                    <a:ext uri="{FF2B5EF4-FFF2-40B4-BE49-F238E27FC236}">
                      <a16:creationId xmlns:a16="http://schemas.microsoft.com/office/drawing/2014/main" id="{F02325AA-161C-0645-847E-6D3E12E6011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9" name="Oval 64">
                  <a:extLst>
                    <a:ext uri="{FF2B5EF4-FFF2-40B4-BE49-F238E27FC236}">
                      <a16:creationId xmlns:a16="http://schemas.microsoft.com/office/drawing/2014/main" id="{974AF848-AE53-2149-B7A1-90BE5893199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0" name="Oval 65">
                  <a:extLst>
                    <a:ext uri="{FF2B5EF4-FFF2-40B4-BE49-F238E27FC236}">
                      <a16:creationId xmlns:a16="http://schemas.microsoft.com/office/drawing/2014/main" id="{CC64F271-8C1B-1542-B41D-831922BADF9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1" name="Oval 66">
                  <a:extLst>
                    <a:ext uri="{FF2B5EF4-FFF2-40B4-BE49-F238E27FC236}">
                      <a16:creationId xmlns:a16="http://schemas.microsoft.com/office/drawing/2014/main" id="{AD927D53-72C9-F04F-B2DF-E5CC6947A61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17475" name="Rectangle 67">
            <a:extLst>
              <a:ext uri="{FF2B5EF4-FFF2-40B4-BE49-F238E27FC236}">
                <a16:creationId xmlns:a16="http://schemas.microsoft.com/office/drawing/2014/main" id="{95E1131E-0EAF-A546-B321-98E7EF322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7476" name="Rectangle 68">
            <a:extLst>
              <a:ext uri="{FF2B5EF4-FFF2-40B4-BE49-F238E27FC236}">
                <a16:creationId xmlns:a16="http://schemas.microsoft.com/office/drawing/2014/main" id="{F5218448-48BA-1346-976E-29502B80C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477" name="Rectangle 69">
            <a:extLst>
              <a:ext uri="{FF2B5EF4-FFF2-40B4-BE49-F238E27FC236}">
                <a16:creationId xmlns:a16="http://schemas.microsoft.com/office/drawing/2014/main" id="{4063866B-4F7C-D649-AC30-7E344B712D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78" name="Rectangle 70">
            <a:extLst>
              <a:ext uri="{FF2B5EF4-FFF2-40B4-BE49-F238E27FC236}">
                <a16:creationId xmlns:a16="http://schemas.microsoft.com/office/drawing/2014/main" id="{8BCBD87A-B48A-1F40-ABB3-EA925F0B10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79" name="Rectangle 71">
            <a:extLst>
              <a:ext uri="{FF2B5EF4-FFF2-40B4-BE49-F238E27FC236}">
                <a16:creationId xmlns:a16="http://schemas.microsoft.com/office/drawing/2014/main" id="{53FD9D0C-FCD0-B44D-87E9-AD31CFEBCE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40CAEA4-4C2B-9B4E-9811-9122EEA4C4E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3" name="hc">
            <a:extLst>
              <a:ext uri="{FF2B5EF4-FFF2-40B4-BE49-F238E27FC236}">
                <a16:creationId xmlns:a16="http://schemas.microsoft.com/office/drawing/2014/main" id="{58F5707B-1CBB-3244-A243-ABC50D0722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34" name="fc">
            <a:extLst>
              <a:ext uri="{FF2B5EF4-FFF2-40B4-BE49-F238E27FC236}">
                <a16:creationId xmlns:a16="http://schemas.microsoft.com/office/drawing/2014/main" id="{D8694751-1A46-FB42-90D6-1D58FC281E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11938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8C4C2E48-14C0-6F4F-9C19-4A88353DED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275"/>
            <a:ext cx="7772400" cy="2457450"/>
          </a:xfrm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(5b) Photographs:</a:t>
            </a:r>
            <a:br>
              <a:rPr lang="en-GB" b="1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Planning a campaign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>
            <a:extLst>
              <a:ext uri="{FF2B5EF4-FFF2-40B4-BE49-F238E27FC236}">
                <a16:creationId xmlns:a16="http://schemas.microsoft.com/office/drawing/2014/main" id="{CEE5B279-C458-1347-B0CA-102977A216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291" name="Picture 4" descr="shutterstock_57510688">
            <a:extLst>
              <a:ext uri="{FF2B5EF4-FFF2-40B4-BE49-F238E27FC236}">
                <a16:creationId xmlns:a16="http://schemas.microsoft.com/office/drawing/2014/main" id="{E206C8B8-36C7-764B-956D-291F5599B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6250"/>
            <a:ext cx="3975100" cy="56896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Rectangle 10">
            <a:extLst>
              <a:ext uri="{FF2B5EF4-FFF2-40B4-BE49-F238E27FC236}">
                <a16:creationId xmlns:a16="http://schemas.microsoft.com/office/drawing/2014/main" id="{C664887D-3BDA-174F-A38E-1E86F183C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3168650" cy="1511300"/>
          </a:xfrm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Fox hunting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hutterstock_28498">
            <a:extLst>
              <a:ext uri="{FF2B5EF4-FFF2-40B4-BE49-F238E27FC236}">
                <a16:creationId xmlns:a16="http://schemas.microsoft.com/office/drawing/2014/main" id="{43AB252F-98DA-5B4A-B30E-54027D97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8207375" cy="44640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>
            <a:extLst>
              <a:ext uri="{FF2B5EF4-FFF2-40B4-BE49-F238E27FC236}">
                <a16:creationId xmlns:a16="http://schemas.microsoft.com/office/drawing/2014/main" id="{22565858-EC8C-0741-A718-311FA2812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Battery hens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>
            <a:extLst>
              <a:ext uri="{FF2B5EF4-FFF2-40B4-BE49-F238E27FC236}">
                <a16:creationId xmlns:a16="http://schemas.microsoft.com/office/drawing/2014/main" id="{191B522D-90F5-4343-B737-BC42D673CDA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099" name="Picture 4" descr="shutterstock_2806881">
            <a:extLst>
              <a:ext uri="{FF2B5EF4-FFF2-40B4-BE49-F238E27FC236}">
                <a16:creationId xmlns:a16="http://schemas.microsoft.com/office/drawing/2014/main" id="{DF374AA7-0DBF-014C-BABE-085B1E1E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20713"/>
            <a:ext cx="3951287" cy="54721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14">
            <a:extLst>
              <a:ext uri="{FF2B5EF4-FFF2-40B4-BE49-F238E27FC236}">
                <a16:creationId xmlns:a16="http://schemas.microsoft.com/office/drawing/2014/main" id="{B54593AB-6B47-7548-B23B-A81C141C3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3311525" cy="1511300"/>
          </a:xfrm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Animal </a:t>
            </a:r>
            <a:br>
              <a:rPr lang="en-GB" b="1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testing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9C8E388-FA8A-454E-867D-73729E122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58163" cy="919163"/>
          </a:xfrm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Flooding (Climate change)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CCB8461-6D17-2A4C-8C27-9F75BE120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124" name="Picture 4" descr="shutterstock_8931442">
            <a:extLst>
              <a:ext uri="{FF2B5EF4-FFF2-40B4-BE49-F238E27FC236}">
                <a16:creationId xmlns:a16="http://schemas.microsoft.com/office/drawing/2014/main" id="{D0119CFF-2F1F-C94B-B6E3-CA4EFD99D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064500" cy="46085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962144E7-9CEC-BF43-9045-DF74D64AA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147" name="Picture 4" descr="shutterstock_9298189">
            <a:extLst>
              <a:ext uri="{FF2B5EF4-FFF2-40B4-BE49-F238E27FC236}">
                <a16:creationId xmlns:a16="http://schemas.microsoft.com/office/drawing/2014/main" id="{052878C5-F7CD-CA4E-A902-5C22B9D8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135937" cy="46085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C2D74685-9A5E-CC4E-A8D8-7AE134A8A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Wind power/Visual pollution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8F09AE6-57E9-9946-B32A-02E6DA303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7171" name="Picture 4" descr="shutterstock_26593171">
            <a:extLst>
              <a:ext uri="{FF2B5EF4-FFF2-40B4-BE49-F238E27FC236}">
                <a16:creationId xmlns:a16="http://schemas.microsoft.com/office/drawing/2014/main" id="{D8A13CA9-5930-C741-8F7D-2DE0C482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207375" cy="46228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176DA115-4BF3-7C46-8567-0FDC974CD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Oil pollution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441A7965-1645-9042-9E6C-7C6BA225A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195" name="Picture 4" descr="shutterstock_40814875">
            <a:extLst>
              <a:ext uri="{FF2B5EF4-FFF2-40B4-BE49-F238E27FC236}">
                <a16:creationId xmlns:a16="http://schemas.microsoft.com/office/drawing/2014/main" id="{D878937C-B362-4042-8D02-3F155AA31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207375" cy="45958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4924B551-5794-E94F-B93D-0808B6450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Environmental pollution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3A338BCB-22AA-E24A-A168-6A6B62F8B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219" name="Picture 4" descr="shutterstock_33960913">
            <a:extLst>
              <a:ext uri="{FF2B5EF4-FFF2-40B4-BE49-F238E27FC236}">
                <a16:creationId xmlns:a16="http://schemas.microsoft.com/office/drawing/2014/main" id="{0DA0BC2A-A3DA-F544-9980-4B6C1B64D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199437" cy="48244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4113FD82-7B4F-B641-9164-DD03FAC21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Cruelty to animals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>
            <a:extLst>
              <a:ext uri="{FF2B5EF4-FFF2-40B4-BE49-F238E27FC236}">
                <a16:creationId xmlns:a16="http://schemas.microsoft.com/office/drawing/2014/main" id="{E6A73378-2DFB-9C4C-9C42-50C8C26B62B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0243" name="Picture 4" descr="shutterstock_46733167">
            <a:extLst>
              <a:ext uri="{FF2B5EF4-FFF2-40B4-BE49-F238E27FC236}">
                <a16:creationId xmlns:a16="http://schemas.microsoft.com/office/drawing/2014/main" id="{270A05A7-5D45-074D-8A58-7EF862D0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4032250" cy="54737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Rectangle 11">
            <a:extLst>
              <a:ext uri="{FF2B5EF4-FFF2-40B4-BE49-F238E27FC236}">
                <a16:creationId xmlns:a16="http://schemas.microsoft.com/office/drawing/2014/main" id="{7A5DDBD5-54DE-824C-8AF7-C867E0A2F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64163" y="620713"/>
            <a:ext cx="3311525" cy="1511300"/>
          </a:xfrm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Air pollution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D79B2A46-00F8-3F45-BF5E-FC69BFC47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7" name="Picture 4" descr="shutterstock_56468071">
            <a:extLst>
              <a:ext uri="{FF2B5EF4-FFF2-40B4-BE49-F238E27FC236}">
                <a16:creationId xmlns:a16="http://schemas.microsoft.com/office/drawing/2014/main" id="{7C82EA7D-7731-9E41-8BE2-DFEC0DC91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8207375" cy="453707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6F193060-54A2-CD40-8CD3-A5B6AC6EA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Whaling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102</TotalTime>
  <Words>36</Words>
  <Application>Microsoft Macintosh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Wingdings</vt:lpstr>
      <vt:lpstr>Calibri</vt:lpstr>
      <vt:lpstr>Comic Sans MS</vt:lpstr>
      <vt:lpstr>Ripple</vt:lpstr>
      <vt:lpstr>(5b) Photographs: Planning a campaign</vt:lpstr>
      <vt:lpstr>Animal  testing</vt:lpstr>
      <vt:lpstr>Flooding (Climate change)</vt:lpstr>
      <vt:lpstr>Wind power/Visual pollution</vt:lpstr>
      <vt:lpstr>Oil pollution</vt:lpstr>
      <vt:lpstr>Environmental pollution</vt:lpstr>
      <vt:lpstr>Cruelty to animals</vt:lpstr>
      <vt:lpstr>Air pollution</vt:lpstr>
      <vt:lpstr>Whaling</vt:lpstr>
      <vt:lpstr>Fox hunting</vt:lpstr>
      <vt:lpstr>Battery hens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11</cp:revision>
  <dcterms:created xsi:type="dcterms:W3CDTF">2011-03-29T13:08:16Z</dcterms:created>
  <dcterms:modified xsi:type="dcterms:W3CDTF">2022-03-02T23:53:22Z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5f38586b-905c-4a6b-abf1-1ee819f6bdff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